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
  </p:notesMasterIdLst>
  <p:handoutMasterIdLst>
    <p:handoutMasterId r:id="rId17"/>
  </p:handoutMasterIdLst>
  <p:sldIdLst>
    <p:sldId id="320" r:id="rId3"/>
    <p:sldId id="321" r:id="rId5"/>
    <p:sldId id="323" r:id="rId6"/>
    <p:sldId id="326" r:id="rId7"/>
    <p:sldId id="345" r:id="rId8"/>
    <p:sldId id="327" r:id="rId9"/>
    <p:sldId id="346" r:id="rId10"/>
    <p:sldId id="338" r:id="rId11"/>
    <p:sldId id="339" r:id="rId12"/>
    <p:sldId id="340" r:id="rId13"/>
    <p:sldId id="341" r:id="rId14"/>
    <p:sldId id="342" r:id="rId15"/>
    <p:sldId id="261" r:id="rId16"/>
  </p:sldIdLst>
  <p:sldSz cx="12192000" cy="6858000"/>
  <p:notesSz cx="7103745" cy="10234295"/>
  <p:embeddedFontLst>
    <p:embeddedFont>
      <p:font typeface="微软雅黑" panose="020B0503020204020204" charset="-122"/>
      <p:regular r:id="rId22"/>
    </p:embeddedFont>
    <p:embeddedFont>
      <p:font typeface="思源黑体" panose="020B0500000000000000" charset="-122"/>
      <p:regular r:id="rId23"/>
    </p:embeddedFont>
    <p:embeddedFont>
      <p:font typeface="方正楷体_GB2312" panose="02000000000000000000" charset="-122"/>
      <p:regular r:id="rId24"/>
    </p:embeddedFont>
    <p:embeddedFont>
      <p:font typeface="Calibri" panose="020F0502020204030204" charset="0"/>
      <p:regular r:id="rId25"/>
      <p:bold r:id="rId26"/>
      <p:italic r:id="rId27"/>
      <p:boldItalic r:id="rId28"/>
    </p:embeddedFont>
  </p:embeddedFontLst>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8" userDrawn="1">
          <p15:clr>
            <a:srgbClr val="A4A3A4"/>
          </p15:clr>
        </p15:guide>
        <p15:guide id="2" pos="397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28102628" name="hemin251251" initials="h"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B9BD5"/>
    <a:srgbClr val="FFFFFF"/>
    <a:srgbClr val="29AB4A"/>
    <a:srgbClr val="EE894A"/>
    <a:srgbClr val="4B278B"/>
    <a:srgbClr val="4F278A"/>
    <a:srgbClr val="47278C"/>
    <a:srgbClr val="64B9C5"/>
    <a:srgbClr val="46268A"/>
    <a:srgbClr val="9A6B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480" autoAdjust="0"/>
    <p:restoredTop sz="86374"/>
  </p:normalViewPr>
  <p:slideViewPr>
    <p:cSldViewPr snapToGrid="0" showGuides="1">
      <p:cViewPr varScale="1">
        <p:scale>
          <a:sx n="87" d="100"/>
          <a:sy n="87" d="100"/>
        </p:scale>
        <p:origin x="-1036" y="-68"/>
      </p:cViewPr>
      <p:guideLst>
        <p:guide orient="horz" pos="2208"/>
        <p:guide pos="3971"/>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38.xml"/><Relationship Id="rId28" Type="http://schemas.openxmlformats.org/officeDocument/2006/relationships/font" Target="fonts/font7.fntdata"/><Relationship Id="rId27" Type="http://schemas.openxmlformats.org/officeDocument/2006/relationships/font" Target="fonts/font6.fntdata"/><Relationship Id="rId26" Type="http://schemas.openxmlformats.org/officeDocument/2006/relationships/font" Target="fonts/font5.fntdata"/><Relationship Id="rId25" Type="http://schemas.openxmlformats.org/officeDocument/2006/relationships/font" Target="fonts/font4.fntdata"/><Relationship Id="rId24" Type="http://schemas.openxmlformats.org/officeDocument/2006/relationships/font" Target="fonts/font3.fntdata"/><Relationship Id="rId23" Type="http://schemas.openxmlformats.org/officeDocument/2006/relationships/font" Target="fonts/font2.fntdata"/><Relationship Id="rId22" Type="http://schemas.openxmlformats.org/officeDocument/2006/relationships/font" Target="fonts/font1.fntdata"/><Relationship Id="rId21" Type="http://schemas.openxmlformats.org/officeDocument/2006/relationships/commentAuthors" Target="commentAuthors.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C:/Users/Administrator/Desktop/模板1背景.jpg模板1背景"/>
          <p:cNvPicPr>
            <a:picLocks noChangeAspect="1"/>
          </p:cNvPicPr>
          <p:nvPr userDrawn="1"/>
        </p:nvPicPr>
        <p:blipFill>
          <a:blip r:embed="rId2"/>
          <a:srcRect t="3" b="3"/>
          <a:stretch>
            <a:fillRect/>
          </a:stretch>
        </p:blipFill>
        <p:spPr>
          <a:xfrm>
            <a:off x="-635" y="0"/>
            <a:ext cx="12192635" cy="6858000"/>
          </a:xfrm>
          <a:prstGeom prst="rect">
            <a:avLst/>
          </a:prstGeom>
        </p:spPr>
      </p:pic>
      <p:sp>
        <p:nvSpPr>
          <p:cNvPr id="24" name="正文级别 1…"/>
          <p:cNvSpPr txBox="1">
            <a:spLocks noGrp="1"/>
          </p:cNvSpPr>
          <p:nvPr>
            <p:ph type="body" sz="quarter" idx="22" hasCustomPrompt="1"/>
            <p:custDataLst>
              <p:tags r:id="rId3"/>
            </p:custDataLst>
          </p:nvPr>
        </p:nvSpPr>
        <p:spPr>
          <a:xfrm>
            <a:off x="605790" y="2541270"/>
            <a:ext cx="7379970" cy="558165"/>
          </a:xfrm>
          <a:prstGeom prst="rect">
            <a:avLst/>
          </a:prstGeom>
        </p:spPr>
        <p:txBody>
          <a:bodyPr/>
          <a:lstStyle>
            <a:lvl1pPr marL="0" indent="0" defTabSz="825500">
              <a:lnSpc>
                <a:spcPct val="100000"/>
              </a:lnSpc>
              <a:spcBef>
                <a:spcPct val="0"/>
              </a:spcBef>
              <a:buSzTx/>
              <a:buNone/>
              <a:defRPr kumimoji="0" sz="3300" b="0" i="0" u="none" strike="noStrike" kern="0" cap="none" spc="300" normalizeH="0" baseline="0" noProof="1">
                <a:ln>
                  <a:noFill/>
                </a:ln>
                <a:solidFill>
                  <a:srgbClr val="FFFFFF"/>
                </a:solidFill>
                <a:effectLst/>
                <a:uFillTx/>
                <a:latin typeface="微软雅黑" panose="020B0503020204020204" charset="-122"/>
                <a:ea typeface="Microsoft YaHei Regular" panose="020B0503020204020204" charset="-122"/>
                <a:cs typeface="思源黑体 Medium" panose="020B0600000000000000" charset="-122"/>
              </a:defRPr>
            </a:lvl1pPr>
            <a:lvl2pPr marL="0" indent="228600" defTabSz="825500">
              <a:lnSpc>
                <a:spcPct val="100000"/>
              </a:lnSpc>
              <a:spcBef>
                <a:spcPct val="0"/>
              </a:spcBef>
              <a:buSzTx/>
              <a:buNone/>
              <a:defRPr sz="2750" b="1"/>
            </a:lvl2pPr>
            <a:lvl3pPr marL="0" indent="457200" defTabSz="825500">
              <a:lnSpc>
                <a:spcPct val="100000"/>
              </a:lnSpc>
              <a:spcBef>
                <a:spcPct val="0"/>
              </a:spcBef>
              <a:buSzTx/>
              <a:buNone/>
              <a:defRPr sz="2750" b="1"/>
            </a:lvl3pPr>
            <a:lvl4pPr marL="0" indent="685800" defTabSz="825500">
              <a:lnSpc>
                <a:spcPct val="100000"/>
              </a:lnSpc>
              <a:spcBef>
                <a:spcPct val="0"/>
              </a:spcBef>
              <a:buSzTx/>
              <a:buNone/>
              <a:defRPr sz="2750" b="1"/>
            </a:lvl4pPr>
            <a:lvl5pPr marL="0" indent="914400" defTabSz="825500">
              <a:lnSpc>
                <a:spcPct val="100000"/>
              </a:lnSpc>
              <a:spcBef>
                <a:spcPct val="0"/>
              </a:spcBef>
              <a:buSzTx/>
              <a:buNone/>
              <a:defRPr sz="2750" b="1"/>
            </a:lvl5pPr>
          </a:lstStyle>
          <a:p>
            <a:r>
              <a:t>演示文稿副标题</a:t>
            </a:r>
          </a:p>
          <a:p>
            <a:pPr lvl="1"/>
          </a:p>
          <a:p>
            <a:pPr lvl="2"/>
          </a:p>
          <a:p>
            <a:pPr lvl="3"/>
          </a:p>
          <a:p>
            <a:pPr lvl="4"/>
          </a:p>
        </p:txBody>
      </p:sp>
      <p:sp>
        <p:nvSpPr>
          <p:cNvPr id="3" name="演示文稿标题"/>
          <p:cNvSpPr txBox="1">
            <a:spLocks noGrp="1"/>
          </p:cNvSpPr>
          <p:nvPr>
            <p:ph type="title" hasCustomPrompt="1"/>
            <p:custDataLst>
              <p:tags r:id="rId4"/>
            </p:custDataLst>
          </p:nvPr>
        </p:nvSpPr>
        <p:spPr>
          <a:xfrm>
            <a:off x="604520" y="1483995"/>
            <a:ext cx="9570720" cy="1003935"/>
          </a:xfrm>
          <a:prstGeom prst="rect">
            <a:avLst/>
          </a:prstGeom>
        </p:spPr>
        <p:txBody>
          <a:bodyPr anchor="b"/>
          <a:lstStyle>
            <a:lvl1pPr marL="0" marR="0" lvl="0" algn="l" defTabSz="2438400" rtl="0" eaLnBrk="1" fontAlgn="auto" latinLnBrk="0" hangingPunct="0">
              <a:lnSpc>
                <a:spcPct val="100000"/>
              </a:lnSpc>
              <a:spcBef>
                <a:spcPts val="0"/>
              </a:spcBef>
              <a:spcAft>
                <a:spcPts val="0"/>
              </a:spcAft>
              <a:buClrTx/>
              <a:buSzTx/>
              <a:buFontTx/>
              <a:buNone/>
              <a:defRPr kumimoji="0" sz="5200" b="1" i="0" u="none" strike="noStrike" kern="0" cap="none" spc="300" normalizeH="0" baseline="0" noProof="1">
                <a:ln>
                  <a:noFill/>
                </a:ln>
                <a:solidFill>
                  <a:srgbClr val="FFFFFF"/>
                </a:solidFill>
                <a:effectLst/>
                <a:uFillTx/>
                <a:latin typeface="Microsoft YaHei Bold" panose="020B0503020204020204" charset="-122"/>
                <a:ea typeface="Microsoft YaHei Bold" panose="020B0503020204020204" charset="-122"/>
                <a:cs typeface="思源黑体" panose="020B0500000000000000" charset="-122"/>
              </a:defRPr>
            </a:lvl1pPr>
          </a:lstStyle>
          <a:p>
            <a:r>
              <a:t>演示文稿标题</a:t>
            </a:r>
          </a:p>
        </p:txBody>
      </p:sp>
      <p:sp>
        <p:nvSpPr>
          <p:cNvPr id="5" name="正文级别 1…"/>
          <p:cNvSpPr txBox="1">
            <a:spLocks noGrp="1"/>
          </p:cNvSpPr>
          <p:nvPr>
            <p:ph type="body" sz="quarter" idx="24" hasCustomPrompt="1"/>
            <p:custDataLst>
              <p:tags r:id="rId5"/>
            </p:custDataLst>
          </p:nvPr>
        </p:nvSpPr>
        <p:spPr>
          <a:xfrm>
            <a:off x="605790" y="3171190"/>
            <a:ext cx="7379970" cy="445135"/>
          </a:xfrm>
          <a:prstGeom prst="rect">
            <a:avLst/>
          </a:prstGeom>
        </p:spPr>
        <p:txBody>
          <a:bodyPr/>
          <a:lstStyle>
            <a:lvl1pPr marL="0" indent="0" algn="l" defTabSz="825500">
              <a:lnSpc>
                <a:spcPct val="100000"/>
              </a:lnSpc>
              <a:spcBef>
                <a:spcPct val="0"/>
              </a:spcBef>
              <a:buSzTx/>
              <a:buNone/>
              <a:defRPr kumimoji="0" sz="1800" b="0" i="0" u="none" strike="noStrike" kern="0" cap="none" spc="300" normalizeH="0" baseline="0" noProof="1">
                <a:ln>
                  <a:noFill/>
                </a:ln>
                <a:solidFill>
                  <a:srgbClr val="FFFFFF"/>
                </a:solidFill>
                <a:effectLst/>
                <a:uFillTx/>
                <a:latin typeface="微软雅黑" panose="020B0503020204020204" charset="-122"/>
                <a:ea typeface="Microsoft YaHei Regular" panose="020B0503020204020204" charset="-122"/>
                <a:cs typeface="思源黑体 Medium" panose="020B0600000000000000" charset="-122"/>
              </a:defRPr>
            </a:lvl1pPr>
            <a:lvl2pPr marL="0" indent="228600" algn="ctr" defTabSz="825500">
              <a:lnSpc>
                <a:spcPct val="100000"/>
              </a:lnSpc>
              <a:spcBef>
                <a:spcPct val="0"/>
              </a:spcBef>
              <a:buSzTx/>
              <a:buNone/>
              <a:defRPr sz="2750" b="1"/>
            </a:lvl2pPr>
            <a:lvl3pPr marL="0" indent="457200" algn="ctr" defTabSz="825500">
              <a:lnSpc>
                <a:spcPct val="100000"/>
              </a:lnSpc>
              <a:spcBef>
                <a:spcPct val="0"/>
              </a:spcBef>
              <a:buSzTx/>
              <a:buNone/>
              <a:defRPr sz="2750" b="1"/>
            </a:lvl3pPr>
            <a:lvl4pPr marL="0" indent="685800" algn="ctr" defTabSz="825500">
              <a:lnSpc>
                <a:spcPct val="100000"/>
              </a:lnSpc>
              <a:spcBef>
                <a:spcPct val="0"/>
              </a:spcBef>
              <a:buSzTx/>
              <a:buNone/>
              <a:defRPr sz="2750" b="1"/>
            </a:lvl4pPr>
            <a:lvl5pPr marL="0" indent="914400" defTabSz="825500">
              <a:lnSpc>
                <a:spcPct val="100000"/>
              </a:lnSpc>
              <a:spcBef>
                <a:spcPct val="0"/>
              </a:spcBef>
              <a:buSzTx/>
              <a:buNone/>
              <a:defRPr sz="2750" b="1"/>
            </a:lvl5pPr>
          </a:lstStyle>
          <a:p>
            <a:r>
              <a:t>演示文稿</a:t>
            </a:r>
            <a:r>
              <a:rPr lang="zh-CN"/>
              <a:t>英文</a:t>
            </a:r>
            <a:r>
              <a:t>标题</a:t>
            </a:r>
          </a:p>
        </p:txBody>
      </p:sp>
      <p:sp>
        <p:nvSpPr>
          <p:cNvPr id="9" name="文本占位符 8"/>
          <p:cNvSpPr>
            <a:spLocks noGrp="1"/>
          </p:cNvSpPr>
          <p:nvPr>
            <p:ph type="body" sz="quarter" idx="23"/>
          </p:nvPr>
        </p:nvSpPr>
        <p:spPr>
          <a:xfrm>
            <a:off x="394335" y="5814695"/>
            <a:ext cx="3949065" cy="220980"/>
          </a:xfrm>
        </p:spPr>
        <p:txBody>
          <a:bodyPr/>
          <a:lstStyle>
            <a:lvl1pPr>
              <a:defRPr>
                <a:solidFill>
                  <a:schemeClr val="bg1"/>
                </a:solidFill>
              </a:defRPr>
            </a:lvl1pPr>
          </a:lstStyle>
          <a:p>
            <a:endParaRPr lang="zh-CN" altLang="en-US" sz="1600">
              <a:latin typeface="方正楷体_GB2312" panose="02000000000000000000" charset="-122"/>
              <a:ea typeface="方正楷体_GB2312" panose="02000000000000000000"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descr="C:/Users/Administrator/Desktop/模板1背景1.jpg模板1背景1"/>
          <p:cNvPicPr>
            <a:picLocks noChangeAspect="1"/>
          </p:cNvPicPr>
          <p:nvPr userDrawn="1"/>
        </p:nvPicPr>
        <p:blipFill>
          <a:blip r:embed="rId2"/>
          <a:srcRect l="212" r="212"/>
          <a:stretch>
            <a:fillRect/>
          </a:stretch>
        </p:blipFill>
        <p:spPr>
          <a:xfrm>
            <a:off x="-5080" y="0"/>
            <a:ext cx="12202160" cy="689229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pic>
        <p:nvPicPr>
          <p:cNvPr id="6" name="图片 5" descr="C:/Users/Administrator/Desktop/模板1背景2.jpg模板1背景2"/>
          <p:cNvPicPr>
            <a:picLocks noChangeAspect="1"/>
          </p:cNvPicPr>
          <p:nvPr userDrawn="1"/>
        </p:nvPicPr>
        <p:blipFill>
          <a:blip r:embed="rId2"/>
          <a:srcRect/>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pic>
        <p:nvPicPr>
          <p:cNvPr id="7" name="图片 6" descr="C:/Users/Administrator/Desktop/模板1背景3.jpg模板1背景3"/>
          <p:cNvPicPr>
            <a:picLocks noChangeAspect="1"/>
          </p:cNvPicPr>
          <p:nvPr userDrawn="1"/>
        </p:nvPicPr>
        <p:blipFill>
          <a:blip r:embed="rId2"/>
          <a:srcRect/>
          <a:stretch>
            <a:fillRect/>
          </a:stretch>
        </p:blipFill>
        <p:spPr>
          <a:xfrm>
            <a:off x="0" y="0"/>
            <a:ext cx="12192000" cy="6858000"/>
          </a:xfrm>
          <a:prstGeom prst="rect">
            <a:avLst/>
          </a:prstGeom>
        </p:spPr>
      </p:pic>
      <p:sp>
        <p:nvSpPr>
          <p:cNvPr id="2" name="标题 1"/>
          <p:cNvSpPr>
            <a:spLocks noGrp="1"/>
          </p:cNvSpPr>
          <p:nvPr>
            <p:ph type="title" hasCustomPrompt="1"/>
            <p:custDataLst>
              <p:tags r:id="rId3"/>
            </p:custDataLst>
          </p:nvPr>
        </p:nvSpPr>
        <p:spPr>
          <a:xfrm>
            <a:off x="854710" y="43815"/>
            <a:ext cx="9626600" cy="544830"/>
          </a:xfrm>
        </p:spPr>
        <p:txBody>
          <a:bodyPr anchor="ctr"/>
          <a:lstStyle>
            <a:lvl1pPr>
              <a:defRPr kumimoji="0" lang="zh-CN" sz="2000" b="0" i="0" u="none" strike="noStrike" kern="0" cap="none" spc="0" normalizeH="0" baseline="0" noProof="1">
                <a:ln>
                  <a:noFill/>
                </a:ln>
                <a:solidFill>
                  <a:schemeClr val="bg1"/>
                </a:solidFill>
                <a:effectLst/>
                <a:uFillTx/>
                <a:latin typeface="微软雅黑" panose="020B0503020204020204" charset="-122"/>
                <a:ea typeface="微软雅黑" panose="020B0503020204020204" charset="-122"/>
                <a:cs typeface="思源黑体" panose="020B0500000000000000" charset="-122"/>
              </a:defRPr>
            </a:lvl1pPr>
          </a:lstStyle>
          <a:p>
            <a:r>
              <a:rPr lang="zh-CN" altLang="en-US" dirty="0"/>
              <a:t>单击此处编辑章节标题</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descr="C:/Users/Administrator/Desktop/模板1背景4.jpg模板1背景4"/>
          <p:cNvPicPr>
            <a:picLocks noChangeAspect="1"/>
          </p:cNvPicPr>
          <p:nvPr userDrawn="1"/>
        </p:nvPicPr>
        <p:blipFill>
          <a:blip r:embed="rId2"/>
          <a:srcRect l="281" r="281"/>
          <a:stretch>
            <a:fillRect/>
          </a:stretch>
        </p:blipFill>
        <p:spPr>
          <a:xfrm>
            <a:off x="0" y="0"/>
            <a:ext cx="12191365" cy="6896100"/>
          </a:xfrm>
          <a:prstGeom prst="rect">
            <a:avLst/>
          </a:prstGeom>
        </p:spPr>
      </p:pic>
      <p:sp>
        <p:nvSpPr>
          <p:cNvPr id="2" name="标题 1"/>
          <p:cNvSpPr>
            <a:spLocks noGrp="1"/>
          </p:cNvSpPr>
          <p:nvPr>
            <p:ph type="title" hasCustomPrompt="1"/>
            <p:custDataLst>
              <p:tags r:id="rId3"/>
            </p:custDataLst>
          </p:nvPr>
        </p:nvSpPr>
        <p:spPr>
          <a:xfrm>
            <a:off x="854710" y="43815"/>
            <a:ext cx="9626600" cy="544830"/>
          </a:xfrm>
        </p:spPr>
        <p:txBody>
          <a:bodyPr anchor="ctr"/>
          <a:lstStyle>
            <a:lvl1pPr>
              <a:defRPr kumimoji="0" lang="zh-CN" sz="2000" b="0" i="0" u="none" strike="noStrike" kern="0" cap="none" spc="0" normalizeH="0" baseline="0" noProof="1">
                <a:ln>
                  <a:noFill/>
                </a:ln>
                <a:solidFill>
                  <a:schemeClr val="bg1"/>
                </a:solidFill>
                <a:effectLst/>
                <a:uFillTx/>
                <a:latin typeface="微软雅黑" panose="020B0503020204020204" charset="-122"/>
                <a:ea typeface="微软雅黑" panose="020B0503020204020204" charset="-122"/>
                <a:cs typeface="思源黑体" panose="020B0500000000000000" charset="-122"/>
              </a:defRPr>
            </a:lvl1pPr>
          </a:lstStyle>
          <a:p>
            <a:r>
              <a:rPr lang="zh-CN" altLang="en-US" dirty="0"/>
              <a:t>单击此处编辑章节标题</a:t>
            </a:r>
            <a:endParaRPr lang="zh-CN" altLang="en-US" dirty="0"/>
          </a:p>
        </p:txBody>
      </p:sp>
      <p:sp>
        <p:nvSpPr>
          <p:cNvPr id="17" name="文本占位符 16"/>
          <p:cNvSpPr>
            <a:spLocks noGrp="1"/>
          </p:cNvSpPr>
          <p:nvPr>
            <p:ph type="body" sz="half" idx="25" hasCustomPrompt="1"/>
            <p:custDataLst>
              <p:tags r:id="rId4"/>
            </p:custDataLst>
          </p:nvPr>
        </p:nvSpPr>
        <p:spPr>
          <a:xfrm>
            <a:off x="73025" y="-208280"/>
            <a:ext cx="855345" cy="845820"/>
          </a:xfrm>
        </p:spPr>
        <p:txBody>
          <a:bodyPr vert="horz" lIns="101600" tIns="0" rIns="82550" bIns="0" rtlCol="0" anchor="ctr" anchorCtr="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3600" b="0" i="0" u="none" strike="noStrike" kern="0" cap="none" spc="0" normalizeH="0" baseline="0" noProof="1" dirty="0">
                <a:ln>
                  <a:noFill/>
                </a:ln>
                <a:solidFill>
                  <a:schemeClr val="bg1"/>
                </a:solidFill>
                <a:effectLst/>
                <a:uFillTx/>
                <a:latin typeface="Microsoft YaHei Regular" panose="020B0503020204020204" charset="-122"/>
                <a:ea typeface="Microsoft YaHei Regular" panose="020B0503020204020204" charset="-122"/>
                <a:cs typeface="思源黑体 Medium" panose="020B0600000000000000" charset="-122"/>
                <a:sym typeface="+mn-ea"/>
              </a:defRPr>
            </a:lvl1pPr>
          </a:lstStyle>
          <a:p>
            <a:pPr lvl="0"/>
            <a:r>
              <a:rPr lang="en-US" altLang="zh-CN">
                <a:sym typeface="+mn-ea"/>
              </a:rPr>
              <a:t>01</a:t>
            </a:r>
            <a:endParaRPr lang="en-US" altLang="zh-CN">
              <a:sym typeface="+mn-ea"/>
            </a:endParaRPr>
          </a:p>
        </p:txBody>
      </p:sp>
      <p:sp>
        <p:nvSpPr>
          <p:cNvPr id="12" name="文本占位符 11"/>
          <p:cNvSpPr>
            <a:spLocks noGrp="1"/>
          </p:cNvSpPr>
          <p:nvPr>
            <p:ph type="body" sz="half" idx="2"/>
            <p:custDataLst>
              <p:tags r:id="rId5"/>
            </p:custDataLst>
          </p:nvPr>
        </p:nvSpPr>
        <p:spPr>
          <a:xfrm>
            <a:off x="1023620" y="1844675"/>
            <a:ext cx="9171305" cy="4150995"/>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0" cap="none" spc="0" normalizeH="0" baseline="0" noProof="1" dirty="0">
                <a:ln>
                  <a:noFill/>
                </a:ln>
                <a:solidFill>
                  <a:schemeClr val="tx1"/>
                </a:solidFill>
                <a:effectLst/>
                <a:uFillTx/>
                <a:latin typeface="Microsoft YaHei Regular" panose="020B0503020204020204" charset="-122"/>
                <a:ea typeface="Microsoft YaHei Regular" panose="020B0503020204020204" charset="-122"/>
                <a:cs typeface="思源黑体 Medium" panose="020B0600000000000000" charset="-122"/>
                <a:sym typeface="+mn-ea"/>
              </a:defRPr>
            </a:lvl1pPr>
          </a:lstStyle>
          <a:p>
            <a:pPr lvl="0"/>
            <a:r>
              <a:rPr>
                <a:sym typeface="+mn-ea"/>
              </a:rPr>
              <a:t>单击此处编辑母版文本样式</a:t>
            </a:r>
            <a:endParaRPr>
              <a:sym typeface="+mn-ea"/>
            </a:endParaRPr>
          </a:p>
        </p:txBody>
      </p:sp>
      <p:sp>
        <p:nvSpPr>
          <p:cNvPr id="15" name="文本占位符 14"/>
          <p:cNvSpPr>
            <a:spLocks noGrp="1"/>
          </p:cNvSpPr>
          <p:nvPr>
            <p:ph type="body" sz="half" idx="24" hasCustomPrompt="1"/>
            <p:custDataLst>
              <p:tags r:id="rId6"/>
            </p:custDataLst>
          </p:nvPr>
        </p:nvSpPr>
        <p:spPr>
          <a:xfrm>
            <a:off x="880110" y="980440"/>
            <a:ext cx="5038090" cy="606425"/>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Clr>
                <a:srgbClr val="7030A0"/>
              </a:buClr>
              <a:buSzPct val="90000"/>
              <a:buFont typeface="Wingdings" panose="05000000000000000000" charset="0"/>
              <a:buChar char=""/>
              <a:defRPr kumimoji="0" lang="zh-CN" altLang="en-US" sz="2800" b="1" i="0" u="none" strike="noStrike" kern="0" cap="none" spc="0" normalizeH="0" baseline="0" noProof="1" dirty="0">
                <a:ln>
                  <a:noFill/>
                </a:ln>
                <a:solidFill>
                  <a:schemeClr val="tx1">
                    <a:lumMod val="50000"/>
                  </a:schemeClr>
                </a:solidFill>
                <a:effectLst/>
                <a:uFillTx/>
                <a:latin typeface="Microsoft YaHei Bold" panose="020B0503020204020204" charset="-122"/>
                <a:ea typeface="Microsoft YaHei Bold" panose="020B0503020204020204" charset="-122"/>
                <a:cs typeface="思源黑体 Medium" panose="020B0600000000000000" charset="-122"/>
                <a:sym typeface="+mn-ea"/>
              </a:defRPr>
            </a:lvl1pPr>
          </a:lstStyle>
          <a:p>
            <a:pPr lvl="0"/>
            <a:r>
              <a:rPr lang="en-US" altLang="zh-CN">
                <a:sym typeface="+mn-ea"/>
              </a:rPr>
              <a:t> </a:t>
            </a:r>
            <a:r>
              <a:rPr>
                <a:sym typeface="+mn-ea"/>
              </a:rPr>
              <a:t>单击此处编辑内文标题</a:t>
            </a:r>
            <a:endParaRPr>
              <a:sym typeface="+mn-e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854710" y="43815"/>
            <a:ext cx="9626600" cy="544830"/>
          </a:xfrm>
        </p:spPr>
        <p:txBody>
          <a:bodyPr anchor="ctr"/>
          <a:lstStyle>
            <a:lvl1pPr>
              <a:defRPr kumimoji="0" lang="zh-CN" sz="2000" b="0" i="0" u="none" strike="noStrike" kern="0" cap="none" spc="0" normalizeH="0" baseline="0" noProof="1">
                <a:ln>
                  <a:noFill/>
                </a:ln>
                <a:solidFill>
                  <a:schemeClr val="bg1"/>
                </a:solidFill>
                <a:effectLst/>
                <a:uFillTx/>
                <a:latin typeface="微软雅黑" panose="020B0503020204020204" charset="-122"/>
                <a:ea typeface="微软雅黑" panose="020B0503020204020204" charset="-122"/>
                <a:cs typeface="思源黑体" panose="020B0500000000000000" charset="-122"/>
              </a:defRPr>
            </a:lvl1pPr>
          </a:lstStyle>
          <a:p>
            <a:r>
              <a:rPr lang="zh-CN" altLang="en-US" dirty="0"/>
              <a:t>单击此处编辑章节标题</a:t>
            </a:r>
            <a:endParaRPr lang="zh-CN" altLang="en-US" dirty="0"/>
          </a:p>
        </p:txBody>
      </p:sp>
      <p:sp>
        <p:nvSpPr>
          <p:cNvPr id="17" name="文本占位符 16"/>
          <p:cNvSpPr>
            <a:spLocks noGrp="1"/>
          </p:cNvSpPr>
          <p:nvPr>
            <p:ph type="body" sz="half" idx="25" hasCustomPrompt="1"/>
            <p:custDataLst>
              <p:tags r:id="rId3"/>
            </p:custDataLst>
          </p:nvPr>
        </p:nvSpPr>
        <p:spPr>
          <a:xfrm>
            <a:off x="73025" y="-208280"/>
            <a:ext cx="855345" cy="845820"/>
          </a:xfrm>
        </p:spPr>
        <p:txBody>
          <a:bodyPr vert="horz" lIns="101600" tIns="0" rIns="82550" bIns="0" rtlCol="0" anchor="ctr" anchorCtr="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3600" b="0" i="0" u="none" strike="noStrike" kern="0" cap="none" spc="0" normalizeH="0" baseline="0" noProof="1" dirty="0">
                <a:ln>
                  <a:noFill/>
                </a:ln>
                <a:solidFill>
                  <a:schemeClr val="bg1"/>
                </a:solidFill>
                <a:effectLst/>
                <a:uFillTx/>
                <a:latin typeface="Microsoft YaHei Regular" panose="020B0503020204020204" charset="-122"/>
                <a:ea typeface="Microsoft YaHei Regular" panose="020B0503020204020204" charset="-122"/>
                <a:cs typeface="思源黑体 Medium" panose="020B0600000000000000" charset="-122"/>
                <a:sym typeface="+mn-ea"/>
              </a:defRPr>
            </a:lvl1pPr>
          </a:lstStyle>
          <a:p>
            <a:pPr lvl="0"/>
            <a:r>
              <a:rPr lang="en-US" altLang="zh-CN">
                <a:sym typeface="+mn-ea"/>
              </a:rPr>
              <a:t>01</a:t>
            </a:r>
            <a:endParaRPr lang="en-US" altLang="zh-CN">
              <a:sym typeface="+mn-ea"/>
            </a:endParaRPr>
          </a:p>
        </p:txBody>
      </p:sp>
      <p:sp>
        <p:nvSpPr>
          <p:cNvPr id="12" name="文本占位符 11"/>
          <p:cNvSpPr>
            <a:spLocks noGrp="1"/>
          </p:cNvSpPr>
          <p:nvPr>
            <p:ph type="body" sz="half" idx="2"/>
            <p:custDataLst>
              <p:tags r:id="rId4"/>
            </p:custDataLst>
          </p:nvPr>
        </p:nvSpPr>
        <p:spPr>
          <a:xfrm>
            <a:off x="1023620" y="1844675"/>
            <a:ext cx="9171305" cy="4150995"/>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0" cap="none" spc="0" normalizeH="0" baseline="0" noProof="1" dirty="0">
                <a:ln>
                  <a:noFill/>
                </a:ln>
                <a:solidFill>
                  <a:schemeClr val="bg1"/>
                </a:solidFill>
                <a:effectLst/>
                <a:uFillTx/>
                <a:latin typeface="Microsoft YaHei Regular" panose="020B0503020204020204" charset="-122"/>
                <a:ea typeface="Microsoft YaHei Regular" panose="020B0503020204020204" charset="-122"/>
                <a:cs typeface="思源黑体 Medium" panose="020B0600000000000000" charset="-122"/>
                <a:sym typeface="+mn-ea"/>
              </a:defRPr>
            </a:lvl1pPr>
          </a:lstStyle>
          <a:p>
            <a:pPr lvl="0"/>
            <a:r>
              <a:rPr>
                <a:sym typeface="+mn-ea"/>
              </a:rPr>
              <a:t>单击此处编辑母版文本样式</a:t>
            </a:r>
            <a:endParaRPr>
              <a:sym typeface="+mn-ea"/>
            </a:endParaRPr>
          </a:p>
        </p:txBody>
      </p:sp>
      <p:sp>
        <p:nvSpPr>
          <p:cNvPr id="23" name="作者和日期"/>
          <p:cNvSpPr txBox="1">
            <a:spLocks noGrp="1"/>
          </p:cNvSpPr>
          <p:nvPr>
            <p:ph type="body" sz="quarter" idx="23" hasCustomPrompt="1"/>
            <p:custDataLst>
              <p:tags r:id="rId5"/>
            </p:custDataLst>
          </p:nvPr>
        </p:nvSpPr>
        <p:spPr>
          <a:xfrm>
            <a:off x="154940" y="6588760"/>
            <a:ext cx="3949065" cy="220980"/>
          </a:xfrm>
          <a:prstGeom prst="rect">
            <a:avLst/>
          </a:prstGeom>
        </p:spPr>
        <p:txBody>
          <a:bodyPr lIns="45719" tIns="45719" rIns="45719" bIns="45719">
            <a:noAutofit/>
          </a:bodyPr>
          <a:lstStyle>
            <a:lvl1pPr marL="0" indent="0" algn="l" defTabSz="701675">
              <a:lnSpc>
                <a:spcPct val="100000"/>
              </a:lnSpc>
              <a:spcBef>
                <a:spcPct val="0"/>
              </a:spcBef>
              <a:buSzTx/>
              <a:buNone/>
              <a:defRPr kumimoji="0" sz="1200" b="1" i="0" u="none" strike="noStrike" kern="0" cap="none" spc="0" normalizeH="0" baseline="0" noProof="1">
                <a:ln>
                  <a:noFill/>
                </a:ln>
                <a:solidFill>
                  <a:schemeClr val="bg1"/>
                </a:solidFill>
                <a:effectLst/>
                <a:uFillTx/>
                <a:latin typeface="思源黑体" panose="020B0500000000000000" charset="-122"/>
                <a:ea typeface="思源黑体" panose="020B0500000000000000" charset="-122"/>
                <a:cs typeface="思源黑体" panose="020B0500000000000000" charset="-122"/>
              </a:defRPr>
            </a:lvl1pPr>
          </a:lstStyle>
          <a:p>
            <a:r>
              <a:t>作者和日期</a:t>
            </a:r>
          </a:p>
        </p:txBody>
      </p:sp>
      <p:sp>
        <p:nvSpPr>
          <p:cNvPr id="15" name="文本占位符 14"/>
          <p:cNvSpPr>
            <a:spLocks noGrp="1"/>
          </p:cNvSpPr>
          <p:nvPr>
            <p:ph type="body" sz="half" idx="24" hasCustomPrompt="1"/>
            <p:custDataLst>
              <p:tags r:id="rId6"/>
            </p:custDataLst>
          </p:nvPr>
        </p:nvSpPr>
        <p:spPr>
          <a:xfrm>
            <a:off x="880110" y="980440"/>
            <a:ext cx="5038090" cy="606425"/>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Clr>
                <a:srgbClr val="FFFFFF"/>
              </a:buClr>
              <a:buSzPct val="90000"/>
              <a:buFont typeface="Wingdings" panose="05000000000000000000" charset="0"/>
              <a:buChar char=""/>
              <a:defRPr kumimoji="0" lang="zh-CN" altLang="en-US" sz="2800" b="1" i="0" u="none" strike="noStrike" kern="0" cap="none" spc="0" normalizeH="0" baseline="0" noProof="1" dirty="0">
                <a:ln>
                  <a:noFill/>
                </a:ln>
                <a:solidFill>
                  <a:schemeClr val="bg1"/>
                </a:solidFill>
                <a:effectLst/>
                <a:uFillTx/>
                <a:latin typeface="Microsoft YaHei Bold" panose="020B0503020204020204" charset="-122"/>
                <a:ea typeface="Microsoft YaHei Bold" panose="020B0503020204020204" charset="-122"/>
                <a:cs typeface="思源黑体 Medium" panose="020B0600000000000000" charset="-122"/>
                <a:sym typeface="+mn-ea"/>
              </a:defRPr>
            </a:lvl1pPr>
          </a:lstStyle>
          <a:p>
            <a:pPr lvl="0"/>
            <a:r>
              <a:rPr lang="en-US" altLang="zh-CN">
                <a:sym typeface="+mn-ea"/>
              </a:rPr>
              <a:t> </a:t>
            </a:r>
            <a:r>
              <a:rPr>
                <a:sym typeface="+mn-ea"/>
              </a:rPr>
              <a:t>单击此处编辑内文标题</a:t>
            </a:r>
            <a:endParaRPr>
              <a:sym typeface="+mn-ea"/>
            </a:endParaRPr>
          </a:p>
        </p:txBody>
      </p:sp>
      <p:pic>
        <p:nvPicPr>
          <p:cNvPr id="10" name="Picture 2" descr="C:\Users\Administrator\Desktop\清华社logo\清华社logo白色字.png"/>
          <p:cNvPicPr>
            <a:picLocks noChangeAspect="1" noChangeArrowheads="1"/>
          </p:cNvPicPr>
          <p:nvPr userDrawn="1"/>
        </p:nvPicPr>
        <p:blipFill>
          <a:blip r:embed="rId7" cstate="print"/>
          <a:srcRect/>
          <a:stretch>
            <a:fillRect/>
          </a:stretch>
        </p:blipFill>
        <p:spPr bwMode="auto">
          <a:xfrm>
            <a:off x="10293217" y="-111965"/>
            <a:ext cx="1861463" cy="930937"/>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pic>
        <p:nvPicPr>
          <p:cNvPr id="7" name="图片 6" descr="C:/Users/Administrator/Desktop/模板1背景5.jpg模板1背景5"/>
          <p:cNvPicPr>
            <a:picLocks noChangeAspect="1"/>
          </p:cNvPicPr>
          <p:nvPr userDrawn="1"/>
        </p:nvPicPr>
        <p:blipFill>
          <a:blip r:embed="rId2"/>
          <a:srcRect/>
          <a:stretch>
            <a:fillRect/>
          </a:stretch>
        </p:blipFill>
        <p:spPr>
          <a:xfrm>
            <a:off x="0" y="0"/>
            <a:ext cx="12192000" cy="6858000"/>
          </a:xfrm>
          <a:prstGeom prst="rect">
            <a:avLst/>
          </a:prstGeom>
        </p:spPr>
      </p:pic>
      <p:sp>
        <p:nvSpPr>
          <p:cNvPr id="2" name="演示文稿标题"/>
          <p:cNvSpPr txBox="1">
            <a:spLocks noGrp="1"/>
          </p:cNvSpPr>
          <p:nvPr>
            <p:ph type="title" hasCustomPrompt="1"/>
            <p:custDataLst>
              <p:tags r:id="rId3"/>
            </p:custDataLst>
          </p:nvPr>
        </p:nvSpPr>
        <p:spPr>
          <a:xfrm>
            <a:off x="6096000" y="1570990"/>
            <a:ext cx="9570720" cy="1576705"/>
          </a:xfrm>
          <a:prstGeom prst="rect">
            <a:avLst/>
          </a:prstGeom>
        </p:spPr>
        <p:txBody>
          <a:bodyPr anchor="b">
            <a:noAutofit/>
          </a:bodyPr>
          <a:lstStyle>
            <a:lvl1pPr marL="0" marR="0" lvl="0" algn="l" defTabSz="2438400" rtl="0" eaLnBrk="1" fontAlgn="auto" latinLnBrk="0" hangingPunct="0">
              <a:lnSpc>
                <a:spcPct val="100000"/>
              </a:lnSpc>
              <a:spcBef>
                <a:spcPts val="0"/>
              </a:spcBef>
              <a:spcAft>
                <a:spcPts val="0"/>
              </a:spcAft>
              <a:buClrTx/>
              <a:buSzTx/>
              <a:buFontTx/>
              <a:buNone/>
              <a:defRPr kumimoji="0" sz="9600" b="1" i="0" u="none" strike="noStrike" kern="0" cap="none" spc="300" normalizeH="0" baseline="0" noProof="1">
                <a:ln>
                  <a:noFill/>
                </a:ln>
                <a:solidFill>
                  <a:srgbClr val="FFFFFF"/>
                </a:solidFill>
                <a:effectLst/>
                <a:uFillTx/>
                <a:latin typeface="Microsoft YaHei Bold" panose="020B0503020204020204" charset="-122"/>
                <a:ea typeface="Microsoft YaHei Bold" panose="020B0503020204020204" charset="-122"/>
                <a:cs typeface="思源黑体" panose="020B0500000000000000" charset="-122"/>
              </a:defRPr>
            </a:lvl1pPr>
          </a:lstStyle>
          <a:p>
            <a:r>
              <a:rPr lang="en-US"/>
              <a:t>THANKS</a:t>
            </a:r>
            <a:endParaRPr lang="en-US"/>
          </a:p>
        </p:txBody>
      </p:sp>
      <p:sp>
        <p:nvSpPr>
          <p:cNvPr id="24" name="正文级别 1…"/>
          <p:cNvSpPr txBox="1">
            <a:spLocks noGrp="1"/>
          </p:cNvSpPr>
          <p:nvPr>
            <p:ph type="body" sz="quarter" idx="22" hasCustomPrompt="1"/>
            <p:custDataLst>
              <p:tags r:id="rId4"/>
            </p:custDataLst>
          </p:nvPr>
        </p:nvSpPr>
        <p:spPr>
          <a:xfrm>
            <a:off x="6095683" y="3429000"/>
            <a:ext cx="7379970" cy="558165"/>
          </a:xfrm>
          <a:prstGeom prst="rect">
            <a:avLst/>
          </a:prstGeom>
        </p:spPr>
        <p:txBody>
          <a:bodyPr/>
          <a:lstStyle>
            <a:lvl1pPr marL="0" indent="0" algn="l" defTabSz="825500">
              <a:lnSpc>
                <a:spcPct val="100000"/>
              </a:lnSpc>
              <a:spcBef>
                <a:spcPct val="0"/>
              </a:spcBef>
              <a:buSzTx/>
              <a:buNone/>
              <a:defRPr kumimoji="0" sz="3300" b="0" i="0" u="none" strike="noStrike" kern="0" cap="none" spc="300" normalizeH="0" baseline="0" noProof="1">
                <a:ln>
                  <a:noFill/>
                </a:ln>
                <a:solidFill>
                  <a:srgbClr val="FFFFFF"/>
                </a:solidFill>
                <a:effectLst/>
                <a:uFillTx/>
                <a:latin typeface="微软雅黑" panose="020B0503020204020204" charset="-122"/>
                <a:ea typeface="Microsoft YaHei Regular" panose="020B0503020204020204" charset="-122"/>
                <a:cs typeface="思源黑体 Medium" panose="020B0600000000000000" charset="-122"/>
              </a:defRPr>
            </a:lvl1pPr>
            <a:lvl2pPr marL="0" indent="228600" algn="ctr" defTabSz="825500">
              <a:lnSpc>
                <a:spcPct val="100000"/>
              </a:lnSpc>
              <a:spcBef>
                <a:spcPct val="0"/>
              </a:spcBef>
              <a:buSzTx/>
              <a:buNone/>
              <a:defRPr sz="2750" b="1"/>
            </a:lvl2pPr>
            <a:lvl3pPr marL="0" indent="457200" algn="ctr" defTabSz="825500">
              <a:lnSpc>
                <a:spcPct val="100000"/>
              </a:lnSpc>
              <a:spcBef>
                <a:spcPct val="0"/>
              </a:spcBef>
              <a:buSzTx/>
              <a:buNone/>
              <a:defRPr sz="2750" b="1"/>
            </a:lvl3pPr>
            <a:lvl4pPr marL="0" indent="685800" algn="ctr" defTabSz="825500">
              <a:lnSpc>
                <a:spcPct val="100000"/>
              </a:lnSpc>
              <a:spcBef>
                <a:spcPct val="0"/>
              </a:spcBef>
              <a:buSzTx/>
              <a:buNone/>
              <a:defRPr sz="2750" b="1"/>
            </a:lvl4pPr>
            <a:lvl5pPr marL="0" indent="914400" defTabSz="825500">
              <a:lnSpc>
                <a:spcPct val="100000"/>
              </a:lnSpc>
              <a:spcBef>
                <a:spcPct val="0"/>
              </a:spcBef>
              <a:buSzTx/>
              <a:buNone/>
              <a:defRPr sz="2750" b="1"/>
            </a:lvl5pPr>
          </a:lstStyle>
          <a:p>
            <a:r>
              <a:rPr lang="zh-CN"/>
              <a:t>感谢</a:t>
            </a:r>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14.png"/><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5.xml"/><Relationship Id="rId1" Type="http://schemas.openxmlformats.org/officeDocument/2006/relationships/tags" Target="../tags/tag34.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7.xml"/><Relationship Id="rId1" Type="http://schemas.openxmlformats.org/officeDocument/2006/relationships/tags" Target="../tags/tag3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9.png"/><Relationship Id="rId1" Type="http://schemas.openxmlformats.org/officeDocument/2006/relationships/tags" Target="../tags/tag16.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10.png"/><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tags" Target="../tags/tag1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9.xml"/><Relationship Id="rId1" Type="http://schemas.openxmlformats.org/officeDocument/2006/relationships/tags" Target="../tags/tag18.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11.png"/><Relationship Id="rId2" Type="http://schemas.openxmlformats.org/officeDocument/2006/relationships/tags" Target="../tags/tag21.xml"/><Relationship Id="rId1" Type="http://schemas.openxmlformats.org/officeDocument/2006/relationships/tags" Target="../tags/tag20.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3.xml"/><Relationship Id="rId1" Type="http://schemas.openxmlformats.org/officeDocument/2006/relationships/tags" Target="../tags/tag22.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5.xml"/><Relationship Id="rId7" Type="http://schemas.openxmlformats.org/officeDocument/2006/relationships/image" Target="../media/image13.png"/><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image" Target="../media/image12.png"/><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0.xml"/><Relationship Id="rId1" Type="http://schemas.openxmlformats.org/officeDocument/2006/relationships/tags" Target="../tags/tag2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22"/>
          </p:nvPr>
        </p:nvSpPr>
        <p:spPr>
          <a:xfrm>
            <a:off x="605790" y="2541270"/>
            <a:ext cx="6470650" cy="2052955"/>
          </a:xfrm>
          <a:prstGeom prst="roundRect">
            <a:avLst/>
          </a:prstGeom>
          <a:solidFill>
            <a:schemeClr val="bg1"/>
          </a:solidFill>
        </p:spPr>
        <p:txBody>
          <a:bodyPr/>
          <a:lstStyle/>
          <a:p>
            <a:pPr>
              <a:lnSpc>
                <a:spcPct val="150000"/>
              </a:lnSpc>
            </a:pPr>
            <a:r>
              <a:rPr lang="zh-CN" altLang="en-US" sz="2400">
                <a:solidFill>
                  <a:schemeClr val="tx1"/>
                </a:solidFill>
                <a:ea typeface="微软雅黑" panose="020B0503020204020204" charset="-122"/>
                <a:cs typeface="微软雅黑" panose="020B0503020204020204" charset="-122"/>
                <a:sym typeface="+mn-ea"/>
              </a:rPr>
              <a:t>本课你将体验：</a:t>
            </a:r>
            <a:endParaRPr lang="zh-CN" altLang="en-US" sz="2400">
              <a:solidFill>
                <a:schemeClr val="tx1"/>
              </a:solidFill>
              <a:ea typeface="微软雅黑" panose="020B0503020204020204" charset="-122"/>
              <a:cs typeface="微软雅黑" panose="020B0503020204020204" charset="-122"/>
              <a:sym typeface="+mn-ea"/>
            </a:endParaRPr>
          </a:p>
          <a:p>
            <a:pPr>
              <a:lnSpc>
                <a:spcPct val="150000"/>
              </a:lnSpc>
            </a:pPr>
            <a:r>
              <a:rPr lang="en-US" altLang="en-US" sz="2400">
                <a:solidFill>
                  <a:schemeClr val="tx1"/>
                </a:solidFill>
                <a:ea typeface="微软雅黑" panose="020B0503020204020204" charset="-122"/>
                <a:cs typeface="微软雅黑" panose="020B0503020204020204" charset="-122"/>
                <a:sym typeface="+mn-ea"/>
              </a:rPr>
              <a:t>→ </a:t>
            </a:r>
            <a:r>
              <a:rPr lang="zh-CN" altLang="en-US" sz="2400" dirty="0">
                <a:solidFill>
                  <a:schemeClr val="tx1"/>
                </a:solidFill>
                <a:ea typeface="微软雅黑" panose="020B0503020204020204" charset="-122"/>
                <a:cs typeface="微软雅黑" panose="020B0503020204020204" charset="-122"/>
              </a:rPr>
              <a:t>设计并搭建一个小型智能照明系统</a:t>
            </a:r>
            <a:endParaRPr lang="zh-CN" altLang="en-US" sz="2400" dirty="0">
              <a:solidFill>
                <a:schemeClr val="tx1"/>
              </a:solidFill>
              <a:ea typeface="微软雅黑" panose="020B0503020204020204" charset="-122"/>
              <a:cs typeface="微软雅黑" panose="020B0503020204020204" charset="-122"/>
            </a:endParaRPr>
          </a:p>
          <a:p>
            <a:pPr>
              <a:lnSpc>
                <a:spcPct val="150000"/>
              </a:lnSpc>
            </a:pPr>
            <a:r>
              <a:rPr lang="en-US" altLang="en-US" sz="2400" dirty="0">
                <a:solidFill>
                  <a:schemeClr val="tx1"/>
                </a:solidFill>
                <a:ea typeface="微软雅黑" panose="020B0503020204020204" charset="-122"/>
                <a:cs typeface="微软雅黑" panose="020B0503020204020204" charset="-122"/>
              </a:rPr>
              <a:t>→</a:t>
            </a:r>
            <a:r>
              <a:rPr lang="en-US" altLang="zh-CN" sz="2400" dirty="0">
                <a:solidFill>
                  <a:schemeClr val="tx1"/>
                </a:solidFill>
                <a:ea typeface="微软雅黑" panose="020B0503020204020204" charset="-122"/>
                <a:cs typeface="微软雅黑" panose="020B0503020204020204" charset="-122"/>
              </a:rPr>
              <a:t> </a:t>
            </a:r>
            <a:r>
              <a:rPr lang="zh-CN" altLang="en-US" sz="2400" dirty="0">
                <a:solidFill>
                  <a:schemeClr val="tx1"/>
                </a:solidFill>
                <a:ea typeface="微软雅黑" panose="020B0503020204020204" charset="-122"/>
                <a:cs typeface="微软雅黑" panose="020B0503020204020204" charset="-122"/>
              </a:rPr>
              <a:t>实现智能照明系统的遥控功能</a:t>
            </a:r>
            <a:endParaRPr lang="zh-CN" altLang="en-US" sz="2400" dirty="0">
              <a:solidFill>
                <a:schemeClr val="tx1"/>
              </a:solidFill>
              <a:ea typeface="微软雅黑" panose="020B0503020204020204" charset="-122"/>
              <a:cs typeface="微软雅黑" panose="020B0503020204020204" charset="-122"/>
            </a:endParaRPr>
          </a:p>
        </p:txBody>
      </p:sp>
      <p:sp>
        <p:nvSpPr>
          <p:cNvPr id="4" name="标题 3"/>
          <p:cNvSpPr>
            <a:spLocks noGrp="1"/>
          </p:cNvSpPr>
          <p:nvPr>
            <p:ph type="title"/>
          </p:nvPr>
        </p:nvSpPr>
        <p:spPr/>
        <p:txBody>
          <a:bodyPr/>
          <a:lstStyle/>
          <a:p>
            <a:r>
              <a:rPr lang="zh-CN" altLang="en-US" dirty="0"/>
              <a:t>第</a:t>
            </a:r>
            <a:r>
              <a:rPr lang="en-US" altLang="zh-CN" dirty="0"/>
              <a:t>4</a:t>
            </a:r>
            <a:r>
              <a:rPr lang="zh-CN" altLang="en-US" dirty="0"/>
              <a:t>课</a:t>
            </a:r>
            <a:r>
              <a:rPr lang="en-US" altLang="zh-CN" dirty="0"/>
              <a:t> </a:t>
            </a:r>
            <a:r>
              <a:rPr lang="zh-CN" altLang="en-US" dirty="0"/>
              <a:t>智能照明我搭建</a:t>
            </a:r>
            <a:endParaRPr lang="zh-CN" altLang="en-US" dirty="0"/>
          </a:p>
        </p:txBody>
      </p:sp>
      <p:sp>
        <p:nvSpPr>
          <p:cNvPr id="10" name="文本占位符 8"/>
          <p:cNvSpPr>
            <a:spLocks noGrp="1"/>
          </p:cNvSpPr>
          <p:nvPr/>
        </p:nvSpPr>
        <p:spPr>
          <a:xfrm>
            <a:off x="605790" y="5749290"/>
            <a:ext cx="3949065" cy="22098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pic>
        <p:nvPicPr>
          <p:cNvPr id="3" name="图片 2" descr="清华社logo+标准色+辅助色使用规范-04"/>
          <p:cNvPicPr>
            <a:picLocks noChangeAspect="1"/>
          </p:cNvPicPr>
          <p:nvPr userDrawn="1"/>
        </p:nvPicPr>
        <p:blipFill>
          <a:blip r:embed="rId1"/>
          <a:stretch>
            <a:fillRect/>
          </a:stretch>
        </p:blipFill>
        <p:spPr>
          <a:xfrm>
            <a:off x="356235" y="121920"/>
            <a:ext cx="3987165" cy="124333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5234305"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00000" charset="-122"/>
                <a:ea typeface="思源黑体" panose="020B0500000000000000" charset="-122"/>
                <a:cs typeface="思源黑体" panose="020B0500000000000000" charset="-122"/>
                <a:sym typeface="思源黑体" panose="020B0500000000000000" charset="-122"/>
              </a:defRPr>
            </a:lvl1pPr>
          </a:lstStyle>
          <a:p>
            <a:pPr algn="l"/>
            <a:r>
              <a:rPr lang="zh-CN" altLang="en-US" sz="3600" dirty="0">
                <a:sym typeface="+mn-ea"/>
              </a:rPr>
              <a:t>第二单元</a:t>
            </a:r>
            <a:r>
              <a:rPr lang="en-US" altLang="zh-CN" sz="3600" dirty="0">
                <a:sym typeface="+mn-ea"/>
              </a:rPr>
              <a:t> </a:t>
            </a:r>
            <a:r>
              <a:rPr lang="zh-CN" altLang="en-US" sz="3600" dirty="0">
                <a:sym typeface="+mn-ea"/>
              </a:rPr>
              <a:t>解密运算与逻辑</a:t>
            </a:r>
            <a:endParaRPr lang="zh-CN" alt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14" name="圆角矩形 13"/>
          <p:cNvSpPr/>
          <p:nvPr>
            <p:custDataLst>
              <p:tags r:id="rId2"/>
            </p:custDataLst>
          </p:nvPr>
        </p:nvSpPr>
        <p:spPr>
          <a:xfrm>
            <a:off x="190500" y="1043305"/>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P67</a:t>
            </a:r>
            <a:endParaRPr lang="en-US" altLang="zh-CN" sz="2400" b="1">
              <a:solidFill>
                <a:schemeClr val="accent2"/>
              </a:solidFill>
            </a:endParaRPr>
          </a:p>
        </p:txBody>
      </p:sp>
      <p:sp>
        <p:nvSpPr>
          <p:cNvPr id="15" name="圆角矩形 14"/>
          <p:cNvSpPr/>
          <p:nvPr/>
        </p:nvSpPr>
        <p:spPr>
          <a:xfrm>
            <a:off x="1009650" y="1006475"/>
            <a:ext cx="1503045" cy="626745"/>
          </a:xfrm>
          <a:prstGeom prst="roundRect">
            <a:avLst>
              <a:gd name="adj" fmla="val 23979"/>
            </a:avLst>
          </a:prstGeom>
          <a:solidFill>
            <a:schemeClr val="accent1"/>
          </a:solidFill>
        </p:spPr>
        <p:style>
          <a:lnRef idx="2">
            <a:schemeClr val="lt1"/>
          </a:lnRef>
          <a:fillRef idx="1">
            <a:schemeClr val="accent1"/>
          </a:fillRef>
          <a:effectRef idx="1">
            <a:schemeClr val="accent1"/>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知识梳理</a:t>
            </a:r>
            <a:endParaRPr lang="zh-CN" altLang="en-US" sz="2400" b="1">
              <a:latin typeface="微软雅黑" panose="020B0503020204020204" charset="-122"/>
              <a:ea typeface="微软雅黑" panose="020B0503020204020204" charset="-122"/>
            </a:endParaRPr>
          </a:p>
        </p:txBody>
      </p:sp>
      <p:pic>
        <p:nvPicPr>
          <p:cNvPr id="3" name="图片 2"/>
          <p:cNvPicPr>
            <a:picLocks noChangeAspect="1"/>
          </p:cNvPicPr>
          <p:nvPr>
            <p:custDataLst>
              <p:tags r:id="rId3"/>
            </p:custDataLst>
          </p:nvPr>
        </p:nvPicPr>
        <p:blipFill>
          <a:blip r:embed="rId4"/>
          <a:stretch>
            <a:fillRect/>
          </a:stretch>
        </p:blipFill>
        <p:spPr>
          <a:xfrm>
            <a:off x="3917315" y="1070610"/>
            <a:ext cx="4227830" cy="490982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5234305"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00000" charset="-122"/>
                <a:ea typeface="思源黑体" panose="020B0500000000000000" charset="-122"/>
                <a:cs typeface="思源黑体" panose="020B0500000000000000" charset="-122"/>
                <a:sym typeface="思源黑体" panose="020B0500000000000000" charset="-122"/>
              </a:defRPr>
            </a:lvl1pPr>
          </a:lstStyle>
          <a:p>
            <a:pPr algn="l"/>
            <a:r>
              <a:rPr lang="zh-CN" altLang="en-US" sz="3600" dirty="0">
                <a:sym typeface="+mn-ea"/>
              </a:rPr>
              <a:t>第二单元</a:t>
            </a:r>
            <a:r>
              <a:rPr lang="en-US" altLang="zh-CN" sz="3600" dirty="0">
                <a:sym typeface="+mn-ea"/>
              </a:rPr>
              <a:t> </a:t>
            </a:r>
            <a:r>
              <a:rPr lang="zh-CN" altLang="en-US" sz="3600" dirty="0">
                <a:sym typeface="+mn-ea"/>
              </a:rPr>
              <a:t>解密运算与逻辑</a:t>
            </a:r>
            <a:endParaRPr lang="zh-CN" alt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14" name="圆角矩形 13"/>
          <p:cNvSpPr/>
          <p:nvPr>
            <p:custDataLst>
              <p:tags r:id="rId2"/>
            </p:custDataLst>
          </p:nvPr>
        </p:nvSpPr>
        <p:spPr>
          <a:xfrm>
            <a:off x="190500" y="1043305"/>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P68</a:t>
            </a:r>
            <a:endParaRPr lang="en-US" altLang="zh-CN" sz="2400" b="1">
              <a:solidFill>
                <a:schemeClr val="accent2"/>
              </a:solidFill>
            </a:endParaRPr>
          </a:p>
        </p:txBody>
      </p:sp>
      <p:sp>
        <p:nvSpPr>
          <p:cNvPr id="15" name="圆角矩形 14"/>
          <p:cNvSpPr/>
          <p:nvPr/>
        </p:nvSpPr>
        <p:spPr>
          <a:xfrm>
            <a:off x="1009650" y="1006475"/>
            <a:ext cx="1503045" cy="626745"/>
          </a:xfrm>
          <a:prstGeom prst="roundRect">
            <a:avLst>
              <a:gd name="adj" fmla="val 23979"/>
            </a:avLst>
          </a:prstGeom>
          <a:solidFill>
            <a:schemeClr val="accent1"/>
          </a:solidFill>
        </p:spPr>
        <p:style>
          <a:lnRef idx="2">
            <a:schemeClr val="lt1"/>
          </a:lnRef>
          <a:fillRef idx="1">
            <a:schemeClr val="accent1"/>
          </a:fillRef>
          <a:effectRef idx="1">
            <a:schemeClr val="accent1"/>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学习检测</a:t>
            </a:r>
            <a:endParaRPr lang="zh-CN" altLang="en-US" sz="2400" b="1">
              <a:latin typeface="微软雅黑" panose="020B0503020204020204" charset="-122"/>
              <a:ea typeface="微软雅黑" panose="020B0503020204020204" charset="-122"/>
            </a:endParaRPr>
          </a:p>
        </p:txBody>
      </p:sp>
      <p:sp>
        <p:nvSpPr>
          <p:cNvPr id="3" name="文本框 2"/>
          <p:cNvSpPr txBox="1"/>
          <p:nvPr/>
        </p:nvSpPr>
        <p:spPr>
          <a:xfrm>
            <a:off x="1329055" y="1840865"/>
            <a:ext cx="9102090" cy="4072255"/>
          </a:xfrm>
          <a:prstGeom prst="rect">
            <a:avLst/>
          </a:prstGeom>
        </p:spPr>
        <p:txBody>
          <a:bodyPr wrap="square">
            <a:noAutofit/>
          </a:bodyPr>
          <a:p>
            <a:pPr>
              <a:lnSpc>
                <a:spcPct val="150000"/>
              </a:lnSpc>
            </a:pPr>
            <a:r>
              <a:rPr sz="2000">
                <a:solidFill>
                  <a:srgbClr val="231F20"/>
                </a:solidFill>
                <a:latin typeface="微软雅黑" panose="020B0503020204020204" charset="-122"/>
                <a:ea typeface="微软雅黑" panose="020B0503020204020204" charset="-122"/>
                <a:cs typeface="微软雅黑" panose="020B0503020204020204" charset="-122"/>
              </a:rPr>
              <a:t>1. 连线题：请根据具体要求，选择相应的逻辑运算，用直线连起来。</a:t>
            </a:r>
            <a:endParaRPr sz="2000">
              <a:solidFill>
                <a:srgbClr val="231F20"/>
              </a:solidFill>
              <a:latin typeface="微软雅黑" panose="020B0503020204020204" charset="-122"/>
              <a:ea typeface="微软雅黑" panose="020B0503020204020204" charset="-122"/>
              <a:cs typeface="微软雅黑" panose="020B0503020204020204" charset="-122"/>
            </a:endParaRPr>
          </a:p>
          <a:p>
            <a:pPr>
              <a:lnSpc>
                <a:spcPct val="150000"/>
              </a:lnSpc>
            </a:pPr>
            <a:r>
              <a:rPr sz="2000">
                <a:solidFill>
                  <a:srgbClr val="231F20"/>
                </a:solidFill>
                <a:latin typeface="微软雅黑" panose="020B0503020204020204" charset="-122"/>
                <a:ea typeface="微软雅黑" panose="020B0503020204020204" charset="-122"/>
                <a:cs typeface="微软雅黑" panose="020B0503020204020204" charset="-122"/>
              </a:rPr>
              <a:t>当两个条件都满足时，才能实现的操作             </a:t>
            </a:r>
            <a:r>
              <a:rPr lang="en-US" sz="2000">
                <a:solidFill>
                  <a:srgbClr val="231F20"/>
                </a:solidFill>
                <a:latin typeface="微软雅黑" panose="020B0503020204020204" charset="-122"/>
                <a:ea typeface="微软雅黑" panose="020B0503020204020204" charset="-122"/>
                <a:cs typeface="微软雅黑" panose="020B0503020204020204" charset="-122"/>
              </a:rPr>
              <a:t> </a:t>
            </a:r>
            <a:r>
              <a:rPr sz="2000">
                <a:solidFill>
                  <a:srgbClr val="231F20"/>
                </a:solidFill>
                <a:latin typeface="微软雅黑" panose="020B0503020204020204" charset="-122"/>
                <a:ea typeface="微软雅黑" panose="020B0503020204020204" charset="-122"/>
                <a:cs typeface="微软雅黑" panose="020B0503020204020204" charset="-122"/>
              </a:rPr>
              <a:t>“或”运算  </a:t>
            </a:r>
            <a:endParaRPr sz="2000">
              <a:solidFill>
                <a:srgbClr val="231F20"/>
              </a:solidFill>
              <a:latin typeface="微软雅黑" panose="020B0503020204020204" charset="-122"/>
              <a:ea typeface="微软雅黑" panose="020B0503020204020204" charset="-122"/>
              <a:cs typeface="微软雅黑" panose="020B0503020204020204" charset="-122"/>
            </a:endParaRPr>
          </a:p>
          <a:p>
            <a:pPr>
              <a:lnSpc>
                <a:spcPct val="150000"/>
              </a:lnSpc>
            </a:pPr>
            <a:r>
              <a:rPr sz="2000">
                <a:solidFill>
                  <a:srgbClr val="231F20"/>
                </a:solidFill>
                <a:latin typeface="微软雅黑" panose="020B0503020204020204" charset="-122"/>
                <a:ea typeface="微软雅黑" panose="020B0503020204020204" charset="-122"/>
                <a:cs typeface="微软雅黑" panose="020B0503020204020204" charset="-122"/>
              </a:rPr>
              <a:t>只要满足其中一个条件，就能实现的操作           “非”运算</a:t>
            </a:r>
            <a:endParaRPr sz="2000">
              <a:solidFill>
                <a:srgbClr val="231F20"/>
              </a:solidFill>
              <a:latin typeface="微软雅黑" panose="020B0503020204020204" charset="-122"/>
              <a:ea typeface="微软雅黑" panose="020B0503020204020204" charset="-122"/>
              <a:cs typeface="微软雅黑" panose="020B0503020204020204" charset="-122"/>
            </a:endParaRPr>
          </a:p>
          <a:p>
            <a:pPr>
              <a:lnSpc>
                <a:spcPct val="150000"/>
              </a:lnSpc>
            </a:pPr>
            <a:r>
              <a:rPr sz="2000">
                <a:solidFill>
                  <a:srgbClr val="231F20"/>
                </a:solidFill>
                <a:latin typeface="微软雅黑" panose="020B0503020204020204" charset="-122"/>
                <a:ea typeface="微软雅黑" panose="020B0503020204020204" charset="-122"/>
                <a:cs typeface="微软雅黑" panose="020B0503020204020204" charset="-122"/>
              </a:rPr>
              <a:t>只有不在当前条件下才能执行的操作               </a:t>
            </a:r>
            <a:r>
              <a:rPr lang="en-US" sz="2000">
                <a:solidFill>
                  <a:srgbClr val="231F20"/>
                </a:solidFill>
                <a:latin typeface="微软雅黑" panose="020B0503020204020204" charset="-122"/>
                <a:ea typeface="微软雅黑" panose="020B0503020204020204" charset="-122"/>
                <a:cs typeface="微软雅黑" panose="020B0503020204020204" charset="-122"/>
              </a:rPr>
              <a:t>  </a:t>
            </a:r>
            <a:r>
              <a:rPr sz="2000">
                <a:solidFill>
                  <a:srgbClr val="231F20"/>
                </a:solidFill>
                <a:latin typeface="微软雅黑" panose="020B0503020204020204" charset="-122"/>
                <a:ea typeface="微软雅黑" panose="020B0503020204020204" charset="-122"/>
                <a:cs typeface="微软雅黑" panose="020B0503020204020204" charset="-122"/>
              </a:rPr>
              <a:t>“与”运算</a:t>
            </a:r>
            <a:endParaRPr sz="2000">
              <a:solidFill>
                <a:srgbClr val="231F20"/>
              </a:solidFill>
              <a:latin typeface="微软雅黑" panose="020B0503020204020204" charset="-122"/>
              <a:ea typeface="微软雅黑" panose="020B0503020204020204" charset="-122"/>
              <a:cs typeface="微软雅黑" panose="020B0503020204020204" charset="-122"/>
            </a:endParaRPr>
          </a:p>
          <a:p>
            <a:pPr>
              <a:lnSpc>
                <a:spcPct val="150000"/>
              </a:lnSpc>
            </a:pPr>
            <a:endParaRPr sz="2000">
              <a:solidFill>
                <a:srgbClr val="231F20"/>
              </a:solidFill>
              <a:latin typeface="微软雅黑" panose="020B0503020204020204" charset="-122"/>
              <a:ea typeface="微软雅黑" panose="020B0503020204020204" charset="-122"/>
              <a:cs typeface="微软雅黑" panose="020B0503020204020204" charset="-122"/>
            </a:endParaRPr>
          </a:p>
          <a:p>
            <a:pPr>
              <a:lnSpc>
                <a:spcPct val="150000"/>
              </a:lnSpc>
            </a:pPr>
            <a:r>
              <a:rPr sz="2000">
                <a:solidFill>
                  <a:srgbClr val="231F20"/>
                </a:solidFill>
                <a:latin typeface="微软雅黑" panose="020B0503020204020204" charset="-122"/>
                <a:ea typeface="微软雅黑" panose="020B0503020204020204" charset="-122"/>
                <a:cs typeface="微软雅黑" panose="020B0503020204020204" charset="-122"/>
              </a:rPr>
              <a:t>2. 请简要描述一下家里的智能门锁，在哪种条件下才能打开；它的输 入、输出各是什么；所用的逻辑运算是什么。</a:t>
            </a:r>
            <a:endParaRPr sz="200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2" name="清华大学活动主题大标题"/>
          <p:cNvSpPr txBox="1"/>
          <p:nvPr>
            <p:custDataLst>
              <p:tags r:id="rId1"/>
            </p:custDataLst>
          </p:nvPr>
        </p:nvSpPr>
        <p:spPr>
          <a:xfrm>
            <a:off x="460821" y="220015"/>
            <a:ext cx="5234305" cy="655320"/>
          </a:xfrm>
          <a:prstGeom prst="rect">
            <a:avLst/>
          </a:prstGeom>
          <a:ln w="12700">
            <a:miter lim="400000"/>
          </a:ln>
        </p:spPr>
        <p:txBody>
          <a:bodyPr wrap="none" lIns="50800" tIns="50800" rIns="50800" bIns="50800" anchor="ctr">
            <a:spAutoFit/>
          </a:bodyPr>
          <a:lstStyle>
            <a:lvl1pPr>
              <a:defRPr sz="9800" b="1">
                <a:solidFill>
                  <a:srgbClr val="FFFFFF"/>
                </a:solidFill>
                <a:latin typeface="思源黑体" panose="020B0500000000000000" charset="-122"/>
                <a:ea typeface="思源黑体" panose="020B0500000000000000" charset="-122"/>
                <a:cs typeface="思源黑体" panose="020B0500000000000000" charset="-122"/>
                <a:sym typeface="思源黑体" panose="020B0500000000000000" charset="-122"/>
              </a:defRPr>
            </a:lvl1pPr>
          </a:lstStyle>
          <a:p>
            <a:pPr algn="l"/>
            <a:r>
              <a:rPr lang="zh-CN" altLang="en-US" sz="3600" dirty="0">
                <a:sym typeface="+mn-ea"/>
              </a:rPr>
              <a:t>第二单元</a:t>
            </a:r>
            <a:r>
              <a:rPr lang="en-US" altLang="zh-CN" sz="3600" dirty="0">
                <a:sym typeface="+mn-ea"/>
              </a:rPr>
              <a:t> </a:t>
            </a:r>
            <a:r>
              <a:rPr lang="zh-CN" altLang="en-US" sz="3600" dirty="0">
                <a:sym typeface="+mn-ea"/>
              </a:rPr>
              <a:t>解密运算与逻辑</a:t>
            </a:r>
            <a:endParaRPr lang="zh-CN" altLang="en-US" sz="3600" dirty="0">
              <a:solidFill>
                <a:schemeClr val="bg1"/>
              </a:solidFill>
              <a:uFillTx/>
              <a:latin typeface="Microsoft YaHei UI" panose="020B0503020204020204" pitchFamily="34" charset="-122"/>
              <a:ea typeface="Microsoft YaHei UI" panose="020B0503020204020204" pitchFamily="34" charset="-122"/>
            </a:endParaRPr>
          </a:p>
        </p:txBody>
      </p:sp>
      <p:sp>
        <p:nvSpPr>
          <p:cNvPr id="14" name="圆角矩形 13"/>
          <p:cNvSpPr/>
          <p:nvPr>
            <p:custDataLst>
              <p:tags r:id="rId2"/>
            </p:custDataLst>
          </p:nvPr>
        </p:nvSpPr>
        <p:spPr>
          <a:xfrm>
            <a:off x="190500" y="1043305"/>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P68</a:t>
            </a:r>
            <a:endParaRPr lang="en-US" altLang="zh-CN" sz="2400" b="1">
              <a:solidFill>
                <a:schemeClr val="accent2"/>
              </a:solidFill>
            </a:endParaRPr>
          </a:p>
        </p:txBody>
      </p:sp>
      <p:sp>
        <p:nvSpPr>
          <p:cNvPr id="15" name="圆角矩形 14"/>
          <p:cNvSpPr/>
          <p:nvPr/>
        </p:nvSpPr>
        <p:spPr>
          <a:xfrm>
            <a:off x="1009650" y="1006475"/>
            <a:ext cx="1503045" cy="626745"/>
          </a:xfrm>
          <a:prstGeom prst="roundRect">
            <a:avLst>
              <a:gd name="adj" fmla="val 23979"/>
            </a:avLst>
          </a:prstGeom>
          <a:solidFill>
            <a:schemeClr val="accent1"/>
          </a:solidFill>
        </p:spPr>
        <p:style>
          <a:lnRef idx="2">
            <a:schemeClr val="lt1"/>
          </a:lnRef>
          <a:fillRef idx="1">
            <a:schemeClr val="accent1"/>
          </a:fillRef>
          <a:effectRef idx="1">
            <a:schemeClr val="accent1"/>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反思评价</a:t>
            </a:r>
            <a:endParaRPr lang="zh-CN" altLang="en-US" sz="2400" b="1">
              <a:latin typeface="微软雅黑" panose="020B0503020204020204" charset="-122"/>
              <a:ea typeface="微软雅黑" panose="020B0503020204020204" charset="-122"/>
            </a:endParaRPr>
          </a:p>
        </p:txBody>
      </p:sp>
      <p:sp>
        <p:nvSpPr>
          <p:cNvPr id="3" name="文本框 2"/>
          <p:cNvSpPr txBox="1"/>
          <p:nvPr/>
        </p:nvSpPr>
        <p:spPr>
          <a:xfrm>
            <a:off x="1329055" y="1998345"/>
            <a:ext cx="9102090" cy="2861310"/>
          </a:xfrm>
          <a:prstGeom prst="rect">
            <a:avLst/>
          </a:prstGeom>
        </p:spPr>
        <p:txBody>
          <a:bodyPr wrap="square">
            <a:spAutoFit/>
          </a:bodyPr>
          <a:p>
            <a:pPr>
              <a:lnSpc>
                <a:spcPct val="150000"/>
              </a:lnSpc>
            </a:pPr>
            <a:r>
              <a:rPr lang="en-US" sz="2000">
                <a:solidFill>
                  <a:srgbClr val="231F20"/>
                </a:solidFill>
                <a:latin typeface="微软雅黑" panose="020B0503020204020204" charset="-122"/>
                <a:ea typeface="微软雅黑" panose="020B0503020204020204" charset="-122"/>
                <a:cs typeface="微软雅黑" panose="020B0503020204020204" charset="-122"/>
              </a:rPr>
              <a:t>       </a:t>
            </a:r>
            <a:r>
              <a:rPr sz="2000">
                <a:solidFill>
                  <a:srgbClr val="231F20"/>
                </a:solidFill>
                <a:latin typeface="微软雅黑" panose="020B0503020204020204" charset="-122"/>
                <a:ea typeface="微软雅黑" panose="020B0503020204020204" charset="-122"/>
                <a:cs typeface="微软雅黑" panose="020B0503020204020204" charset="-122"/>
              </a:rPr>
              <a:t>在本单元学习过程中，肯定少不了与他人进行互动交流、参与作品制作等活动。现在请就此进行总结与反思，以便更好地促进自身成长。</a:t>
            </a:r>
            <a:endParaRPr sz="2000">
              <a:solidFill>
                <a:srgbClr val="231F20"/>
              </a:solidFill>
              <a:latin typeface="微软雅黑" panose="020B0503020204020204" charset="-122"/>
              <a:ea typeface="微软雅黑" panose="020B0503020204020204" charset="-122"/>
              <a:cs typeface="微软雅黑" panose="020B0503020204020204" charset="-122"/>
            </a:endParaRPr>
          </a:p>
          <a:p>
            <a:pPr>
              <a:lnSpc>
                <a:spcPct val="150000"/>
              </a:lnSpc>
            </a:pPr>
            <a:r>
              <a:rPr sz="2000">
                <a:solidFill>
                  <a:srgbClr val="231F20"/>
                </a:solidFill>
                <a:latin typeface="微软雅黑" panose="020B0503020204020204" charset="-122"/>
                <a:ea typeface="微软雅黑" panose="020B0503020204020204" charset="-122"/>
                <a:cs typeface="微软雅黑" panose="020B0503020204020204" charset="-122"/>
              </a:rPr>
              <a:t>1. 从同伴那里学到了什么？</a:t>
            </a:r>
            <a:endParaRPr sz="2000">
              <a:solidFill>
                <a:srgbClr val="231F20"/>
              </a:solidFill>
              <a:latin typeface="微软雅黑" panose="020B0503020204020204" charset="-122"/>
              <a:ea typeface="微软雅黑" panose="020B0503020204020204" charset="-122"/>
              <a:cs typeface="微软雅黑" panose="020B0503020204020204" charset="-122"/>
            </a:endParaRPr>
          </a:p>
          <a:p>
            <a:pPr>
              <a:lnSpc>
                <a:spcPct val="150000"/>
              </a:lnSpc>
            </a:pPr>
            <a:r>
              <a:rPr sz="2000">
                <a:solidFill>
                  <a:srgbClr val="231F20"/>
                </a:solidFill>
                <a:latin typeface="微软雅黑" panose="020B0503020204020204" charset="-122"/>
                <a:ea typeface="微软雅黑" panose="020B0503020204020204" charset="-122"/>
                <a:cs typeface="微软雅黑" panose="020B0503020204020204" charset="-122"/>
              </a:rPr>
              <a:t>2. 向同伴分享过哪些观点？</a:t>
            </a:r>
            <a:endParaRPr sz="2000">
              <a:solidFill>
                <a:srgbClr val="231F20"/>
              </a:solidFill>
              <a:latin typeface="微软雅黑" panose="020B0503020204020204" charset="-122"/>
              <a:ea typeface="微软雅黑" panose="020B0503020204020204" charset="-122"/>
              <a:cs typeface="微软雅黑" panose="020B0503020204020204" charset="-122"/>
            </a:endParaRPr>
          </a:p>
          <a:p>
            <a:pPr>
              <a:lnSpc>
                <a:spcPct val="150000"/>
              </a:lnSpc>
            </a:pPr>
            <a:r>
              <a:rPr sz="2000">
                <a:solidFill>
                  <a:srgbClr val="231F20"/>
                </a:solidFill>
                <a:latin typeface="微软雅黑" panose="020B0503020204020204" charset="-122"/>
                <a:ea typeface="微软雅黑" panose="020B0503020204020204" charset="-122"/>
                <a:cs typeface="微软雅黑" panose="020B0503020204020204" charset="-122"/>
              </a:rPr>
              <a:t>3. 工具、方法的使用是否得当？</a:t>
            </a:r>
            <a:endParaRPr sz="2000">
              <a:solidFill>
                <a:srgbClr val="231F20"/>
              </a:solidFill>
              <a:latin typeface="微软雅黑" panose="020B0503020204020204" charset="-122"/>
              <a:ea typeface="微软雅黑" panose="020B0503020204020204" charset="-122"/>
              <a:cs typeface="微软雅黑" panose="020B0503020204020204" charset="-122"/>
            </a:endParaRPr>
          </a:p>
          <a:p>
            <a:pPr>
              <a:lnSpc>
                <a:spcPct val="150000"/>
              </a:lnSpc>
            </a:pPr>
            <a:r>
              <a:rPr sz="2000">
                <a:solidFill>
                  <a:srgbClr val="231F20"/>
                </a:solidFill>
                <a:latin typeface="微软雅黑" panose="020B0503020204020204" charset="-122"/>
                <a:ea typeface="微软雅黑" panose="020B0503020204020204" charset="-122"/>
                <a:cs typeface="微软雅黑" panose="020B0503020204020204" charset="-122"/>
              </a:rPr>
              <a:t>4. 开发项目是否有值得推广的经验？</a:t>
            </a:r>
            <a:endParaRPr sz="200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0" y="1357630"/>
            <a:ext cx="9570720" cy="1576705"/>
          </a:xfrm>
        </p:spPr>
        <p:txBody>
          <a:bodyPr/>
          <a:lstStyle/>
          <a:p>
            <a:r>
              <a:rPr lang="zh-CN" altLang="en-US"/>
              <a:t>谢谢大家</a:t>
            </a:r>
            <a:endParaRPr lang="zh-CN" altLang="en-US"/>
          </a:p>
        </p:txBody>
      </p:sp>
      <p:pic>
        <p:nvPicPr>
          <p:cNvPr id="4" name="图片 3" descr="清华社logo+标准色+辅助色使用规范-04"/>
          <p:cNvPicPr>
            <a:picLocks noChangeAspect="1"/>
          </p:cNvPicPr>
          <p:nvPr userDrawn="1"/>
        </p:nvPicPr>
        <p:blipFill>
          <a:blip r:embed="rId1"/>
          <a:stretch>
            <a:fillRect/>
          </a:stretch>
        </p:blipFill>
        <p:spPr>
          <a:xfrm>
            <a:off x="356235" y="121920"/>
            <a:ext cx="3987165" cy="124333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6" name="文本框 5"/>
          <p:cNvSpPr txBox="1"/>
          <p:nvPr/>
        </p:nvSpPr>
        <p:spPr>
          <a:xfrm>
            <a:off x="592455" y="1293495"/>
            <a:ext cx="5262880" cy="2118360"/>
          </a:xfrm>
          <a:prstGeom prst="rect">
            <a:avLst/>
          </a:prstGeom>
        </p:spPr>
        <p:txBody>
          <a:bodyPr wrap="square">
            <a:noAutofit/>
          </a:bodyPr>
          <a:p>
            <a:pPr indent="556895">
              <a:lnSpc>
                <a:spcPct val="200000"/>
              </a:lnSpc>
            </a:pPr>
            <a:r>
              <a:rPr sz="2000">
                <a:latin typeface="微软雅黑" panose="020B0503020204020204" charset="-122"/>
                <a:ea typeface="微软雅黑" panose="020B0503020204020204" charset="-122"/>
                <a:cs typeface="微软雅黑" panose="020B0503020204020204" charset="-122"/>
              </a:rPr>
              <a:t>信息课上，老师展示的一个孔雀造型灯（图 2.4.1）引起了小清的兴趣， 小清也想和同学们一起搭建一款智能照明系统。</a:t>
            </a:r>
            <a:endParaRPr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04215" y="3340735"/>
            <a:ext cx="5057140" cy="1617345"/>
          </a:xfrm>
          <a:prstGeom prst="rect">
            <a:avLst/>
          </a:prstGeom>
          <a:noFill/>
        </p:spPr>
        <p:txBody>
          <a:bodyPr wrap="square" rtlCol="0" anchor="t">
            <a:noAutofit/>
          </a:bodyPr>
          <a:p>
            <a:pPr indent="556895">
              <a:lnSpc>
                <a:spcPct val="200000"/>
              </a:lnSpc>
            </a:pPr>
            <a:r>
              <a:rPr sz="2000">
                <a:latin typeface="微软雅黑" panose="020B0503020204020204" charset="-122"/>
                <a:ea typeface="微软雅黑" panose="020B0503020204020204" charset="-122"/>
                <a:cs typeface="微软雅黑" panose="020B0503020204020204" charset="-122"/>
                <a:sym typeface="+mn-ea"/>
              </a:rPr>
              <a:t>本节课，我们就同小清和他的小伙伴们一起探索并完成智能照明系统的搭建吧！</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6618605" y="4828540"/>
            <a:ext cx="4469765" cy="398780"/>
          </a:xfrm>
          <a:prstGeom prst="rect">
            <a:avLst/>
          </a:prstGeom>
        </p:spPr>
        <p:txBody>
          <a:bodyPr wrap="square">
            <a:spAutoFit/>
          </a:bodyPr>
          <a:p>
            <a:pPr algn="ctr"/>
            <a:r>
              <a:rPr sz="2000">
                <a:solidFill>
                  <a:srgbClr val="231F20"/>
                </a:solidFill>
                <a:latin typeface="微软雅黑" panose="020B0503020204020204" charset="-122"/>
                <a:ea typeface="微软雅黑" panose="020B0503020204020204" charset="-122"/>
                <a:cs typeface="微软雅黑" panose="020B0503020204020204" charset="-122"/>
              </a:rPr>
              <a:t>图 2.4.1    孔雀造型灯</a:t>
            </a:r>
            <a:endParaRPr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8" name="标题 7"/>
          <p:cNvSpPr>
            <a:spLocks noGrp="1"/>
          </p:cNvSpPr>
          <p:nvPr>
            <p:ph type="title"/>
          </p:nvPr>
        </p:nvSpPr>
        <p:spPr>
          <a:xfrm>
            <a:off x="240030" y="267335"/>
            <a:ext cx="9626600" cy="544830"/>
          </a:xfrm>
        </p:spPr>
        <p:txBody>
          <a:bodyPr/>
          <a:p>
            <a:r>
              <a:rPr lang="zh-CN" altLang="en-US" sz="2800" dirty="0"/>
              <a:t>第</a:t>
            </a:r>
            <a:r>
              <a:rPr lang="en-US" altLang="zh-CN" sz="2800" dirty="0"/>
              <a:t>4</a:t>
            </a:r>
            <a:r>
              <a:rPr lang="zh-CN" altLang="en-US" sz="2800" dirty="0"/>
              <a:t>课</a:t>
            </a:r>
            <a:r>
              <a:rPr lang="en-US" altLang="zh-CN" sz="2800" dirty="0"/>
              <a:t> </a:t>
            </a:r>
            <a:r>
              <a:rPr altLang="en-US" sz="2800" dirty="0">
                <a:sym typeface="+mn-ea"/>
              </a:rPr>
              <a:t>智能照明我搭建</a:t>
            </a:r>
            <a:endParaRPr lang="zh-CN" altLang="en-US" sz="2800" dirty="0"/>
          </a:p>
        </p:txBody>
      </p:sp>
      <p:pic>
        <p:nvPicPr>
          <p:cNvPr id="1108" name="IM 1108"/>
          <p:cNvPicPr/>
          <p:nvPr>
            <p:custDataLst>
              <p:tags r:id="rId1"/>
            </p:custDataLst>
          </p:nvPr>
        </p:nvPicPr>
        <p:blipFill>
          <a:blip r:embed="rId2"/>
          <a:stretch>
            <a:fillRect/>
          </a:stretch>
        </p:blipFill>
        <p:spPr>
          <a:xfrm>
            <a:off x="6618288" y="1401763"/>
            <a:ext cx="4058285" cy="30435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3" name="文本框 2"/>
          <p:cNvSpPr txBox="1"/>
          <p:nvPr/>
        </p:nvSpPr>
        <p:spPr>
          <a:xfrm>
            <a:off x="657860" y="1720215"/>
            <a:ext cx="7673975" cy="1497965"/>
          </a:xfrm>
          <a:prstGeom prst="rect">
            <a:avLst/>
          </a:prstGeom>
        </p:spPr>
        <p:txBody>
          <a:bodyPr>
            <a:noAutofit/>
          </a:bodyPr>
          <a:p>
            <a:pPr indent="522605">
              <a:lnSpc>
                <a:spcPct val="150000"/>
              </a:lnSpc>
              <a:spcBef>
                <a:spcPts val="0"/>
              </a:spcBef>
              <a:spcAft>
                <a:spcPts val="0"/>
              </a:spcAft>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观察生活中的智能照明系统，了解它什么时候点亮，什么时候关闭或调节光线的亮度。如果我们要搭建的智能照明系统，它应该具有什么特点呢？</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 name="圆角矩形 9"/>
          <p:cNvSpPr/>
          <p:nvPr/>
        </p:nvSpPr>
        <p:spPr>
          <a:xfrm>
            <a:off x="1009650" y="1006475"/>
            <a:ext cx="1231900" cy="626745"/>
          </a:xfrm>
          <a:prstGeom prst="roundRect">
            <a:avLst>
              <a:gd name="adj" fmla="val 23979"/>
            </a:avLst>
          </a:prstGeom>
        </p:spPr>
        <p:style>
          <a:lnRef idx="2">
            <a:schemeClr val="lt1"/>
          </a:lnRef>
          <a:fillRef idx="1">
            <a:schemeClr val="accent1"/>
          </a:fillRef>
          <a:effectRef idx="1">
            <a:schemeClr val="accent1"/>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想一想</a:t>
            </a:r>
            <a:endParaRPr lang="zh-CN" altLang="en-US" sz="2400" b="1">
              <a:latin typeface="微软雅黑" panose="020B0503020204020204" charset="-122"/>
              <a:ea typeface="微软雅黑" panose="020B0503020204020204" charset="-122"/>
            </a:endParaRPr>
          </a:p>
        </p:txBody>
      </p:sp>
      <p:sp>
        <p:nvSpPr>
          <p:cNvPr id="11" name="圆角矩形 10"/>
          <p:cNvSpPr/>
          <p:nvPr>
            <p:custDataLst>
              <p:tags r:id="rId1"/>
            </p:custDataLst>
          </p:nvPr>
        </p:nvSpPr>
        <p:spPr>
          <a:xfrm>
            <a:off x="190500" y="1043305"/>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P62</a:t>
            </a:r>
            <a:endParaRPr lang="en-US" altLang="zh-CN" sz="2400" b="1">
              <a:solidFill>
                <a:schemeClr val="accent2"/>
              </a:solidFill>
            </a:endParaRPr>
          </a:p>
        </p:txBody>
      </p:sp>
      <p:sp>
        <p:nvSpPr>
          <p:cNvPr id="6" name="标题 5"/>
          <p:cNvSpPr>
            <a:spLocks noGrp="1"/>
          </p:cNvSpPr>
          <p:nvPr>
            <p:ph type="title"/>
          </p:nvPr>
        </p:nvSpPr>
        <p:spPr>
          <a:xfrm>
            <a:off x="240030" y="267335"/>
            <a:ext cx="9626600" cy="544830"/>
          </a:xfrm>
        </p:spPr>
        <p:txBody>
          <a:bodyPr/>
          <a:p>
            <a:r>
              <a:rPr lang="zh-CN" altLang="en-US" sz="2800" dirty="0"/>
              <a:t>第</a:t>
            </a:r>
            <a:r>
              <a:rPr lang="en-US" altLang="zh-CN" sz="2800" dirty="0"/>
              <a:t>4</a:t>
            </a:r>
            <a:r>
              <a:rPr lang="zh-CN" altLang="en-US" sz="2800" dirty="0"/>
              <a:t>课</a:t>
            </a:r>
            <a:r>
              <a:rPr lang="en-US" altLang="zh-CN" sz="2800" dirty="0"/>
              <a:t> </a:t>
            </a:r>
            <a:r>
              <a:rPr altLang="en-US" sz="2800" dirty="0">
                <a:sym typeface="+mn-ea"/>
              </a:rPr>
              <a:t>智能照明我搭建</a:t>
            </a:r>
            <a:endParaRPr lang="zh-CN" altLang="en-US" sz="2800" dirty="0"/>
          </a:p>
        </p:txBody>
      </p:sp>
      <p:pic>
        <p:nvPicPr>
          <p:cNvPr id="4" name="3bb1d839a61af2644f3deef84ad70c60">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8751570" y="1323340"/>
            <a:ext cx="2425065" cy="4067175"/>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4"/>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3" name="文本框 2"/>
          <p:cNvSpPr txBox="1"/>
          <p:nvPr/>
        </p:nvSpPr>
        <p:spPr>
          <a:xfrm>
            <a:off x="461010" y="1516380"/>
            <a:ext cx="11481435" cy="2000250"/>
          </a:xfrm>
          <a:prstGeom prst="rect">
            <a:avLst/>
          </a:prstGeom>
        </p:spPr>
        <p:txBody>
          <a:bodyPr>
            <a:noAutofit/>
          </a:bodyPr>
          <a:p>
            <a:pPr indent="522605">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前面我们学习了按键控灯、声控灯、光控灯，基于现有编程软件和主控 板，我们还可以如何控制主控板板载 RGB 灯呢？我们可以查询一下编程软件里还有哪些模块没有用到，也可以问一问人工智能语言大模型。</a:t>
            </a:r>
            <a:endParaRPr lang="zh-CN" altLang="en-US" sz="2000">
              <a:latin typeface="微软雅黑" panose="020B0503020204020204" charset="-122"/>
              <a:ea typeface="微软雅黑" panose="020B0503020204020204" charset="-122"/>
              <a:cs typeface="微软雅黑" panose="020B0503020204020204" charset="-122"/>
            </a:endParaRPr>
          </a:p>
          <a:p>
            <a:pPr indent="522605">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通过查询，我们可以发现一些没有用到的控制方法，如表 2.4.1 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10" name="圆角矩形 9"/>
          <p:cNvSpPr/>
          <p:nvPr/>
        </p:nvSpPr>
        <p:spPr>
          <a:xfrm>
            <a:off x="1009650" y="1006475"/>
            <a:ext cx="1231900" cy="626745"/>
          </a:xfrm>
          <a:prstGeom prst="roundRect">
            <a:avLst>
              <a:gd name="adj" fmla="val 23979"/>
            </a:avLst>
          </a:prstGeom>
        </p:spPr>
        <p:style>
          <a:lnRef idx="2">
            <a:schemeClr val="lt1"/>
          </a:lnRef>
          <a:fillRef idx="1">
            <a:schemeClr val="accent1"/>
          </a:fillRef>
          <a:effectRef idx="1">
            <a:schemeClr val="accent1"/>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查一查</a:t>
            </a:r>
            <a:endParaRPr lang="zh-CN" altLang="en-US" sz="2400" b="1">
              <a:latin typeface="微软雅黑" panose="020B0503020204020204" charset="-122"/>
              <a:ea typeface="微软雅黑" panose="020B0503020204020204" charset="-122"/>
            </a:endParaRPr>
          </a:p>
        </p:txBody>
      </p:sp>
      <p:sp>
        <p:nvSpPr>
          <p:cNvPr id="11" name="圆角矩形 10"/>
          <p:cNvSpPr/>
          <p:nvPr>
            <p:custDataLst>
              <p:tags r:id="rId1"/>
            </p:custDataLst>
          </p:nvPr>
        </p:nvSpPr>
        <p:spPr>
          <a:xfrm>
            <a:off x="190500" y="1043305"/>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P62</a:t>
            </a:r>
            <a:endParaRPr lang="en-US" altLang="zh-CN" sz="2400" b="1">
              <a:solidFill>
                <a:schemeClr val="accent2"/>
              </a:solidFill>
            </a:endParaRPr>
          </a:p>
        </p:txBody>
      </p:sp>
      <p:sp>
        <p:nvSpPr>
          <p:cNvPr id="8" name="标题 7"/>
          <p:cNvSpPr>
            <a:spLocks noGrp="1"/>
          </p:cNvSpPr>
          <p:nvPr>
            <p:ph type="title"/>
          </p:nvPr>
        </p:nvSpPr>
        <p:spPr>
          <a:xfrm>
            <a:off x="240030" y="267335"/>
            <a:ext cx="9626600" cy="544830"/>
          </a:xfrm>
        </p:spPr>
        <p:txBody>
          <a:bodyPr/>
          <a:p>
            <a:r>
              <a:rPr lang="zh-CN" altLang="en-US" sz="2800" dirty="0"/>
              <a:t>第</a:t>
            </a:r>
            <a:r>
              <a:rPr lang="en-US" altLang="zh-CN" sz="2800" dirty="0"/>
              <a:t>4</a:t>
            </a:r>
            <a:r>
              <a:rPr lang="zh-CN" altLang="en-US" sz="2800" dirty="0"/>
              <a:t>课</a:t>
            </a:r>
            <a:r>
              <a:rPr lang="en-US" altLang="zh-CN" sz="2800" dirty="0"/>
              <a:t> </a:t>
            </a:r>
            <a:r>
              <a:rPr altLang="en-US" sz="2800" dirty="0">
                <a:sym typeface="+mn-ea"/>
              </a:rPr>
              <a:t>智能照明我搭建</a:t>
            </a:r>
            <a:endParaRPr lang="zh-CN" altLang="en-US" sz="2800" dirty="0"/>
          </a:p>
        </p:txBody>
      </p:sp>
      <p:graphicFrame>
        <p:nvGraphicFramePr>
          <p:cNvPr id="2" name="表格 1"/>
          <p:cNvGraphicFramePr/>
          <p:nvPr>
            <p:custDataLst>
              <p:tags r:id="rId2"/>
            </p:custDataLst>
          </p:nvPr>
        </p:nvGraphicFramePr>
        <p:xfrm>
          <a:off x="1361440" y="3981450"/>
          <a:ext cx="8756650" cy="1889760"/>
        </p:xfrm>
        <a:graphic>
          <a:graphicData uri="http://schemas.openxmlformats.org/drawingml/2006/table">
            <a:tbl>
              <a:tblPr/>
              <a:tblGrid>
                <a:gridCol w="1979295"/>
                <a:gridCol w="6777355"/>
              </a:tblGrid>
              <a:tr h="312420">
                <a:tc>
                  <a:txBody>
                    <a:bodyPr/>
                    <a:p>
                      <a:pPr indent="0">
                        <a:buNone/>
                      </a:pPr>
                      <a:r>
                        <a:rPr lang="zh-CN" altLang="en-US" sz="2000" b="0">
                          <a:latin typeface="微软雅黑" panose="020B0503020204020204" charset="-122"/>
                          <a:ea typeface="微软雅黑" panose="020B0503020204020204" charset="-122"/>
                          <a:cs typeface="微软雅黑" panose="020B0503020204020204" charset="-122"/>
                        </a:rPr>
                        <a:t>控制方式</a:t>
                      </a:r>
                      <a:endParaRPr lang="zh-CN" altLang="en-US" sz="2000" b="0">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CCECFB"/>
                    </a:solidFill>
                  </a:tcPr>
                </a:tc>
                <a:tc>
                  <a:txBody>
                    <a:bodyPr/>
                    <a:p>
                      <a:pPr indent="0">
                        <a:buNone/>
                      </a:pPr>
                      <a:r>
                        <a:rPr lang="zh-CN" altLang="en-US" sz="2000" b="0">
                          <a:latin typeface="微软雅黑" panose="020B0503020204020204" charset="-122"/>
                          <a:ea typeface="微软雅黑" panose="020B0503020204020204" charset="-122"/>
                          <a:cs typeface="微软雅黑" panose="020B0503020204020204" charset="-122"/>
                        </a:rPr>
                        <a:t>功能描述</a:t>
                      </a:r>
                      <a:endParaRPr lang="zh-CN" altLang="en-US" sz="2000" b="0">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CCECFB"/>
                    </a:solidFill>
                  </a:tcPr>
                </a:tc>
              </a:tr>
              <a:tr h="312420">
                <a:tc>
                  <a:txBody>
                    <a:bodyPr/>
                    <a:p>
                      <a:pPr indent="0">
                        <a:buNone/>
                      </a:pPr>
                      <a:r>
                        <a:rPr lang="zh-CN" altLang="en-US" sz="2000" b="0">
                          <a:latin typeface="微软雅黑" panose="020B0503020204020204" charset="-122"/>
                          <a:ea typeface="微软雅黑" panose="020B0503020204020204" charset="-122"/>
                          <a:cs typeface="微软雅黑" panose="020B0503020204020204" charset="-122"/>
                        </a:rPr>
                        <a:t>姿态感应控制</a:t>
                      </a:r>
                      <a:endParaRPr lang="zh-CN" altLang="en-US" sz="2000" b="0">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noFill/>
                  </a:tcPr>
                </a:tc>
                <a:tc>
                  <a:txBody>
                    <a:bodyPr/>
                    <a:p>
                      <a:pPr indent="0">
                        <a:buNone/>
                      </a:pPr>
                      <a:r>
                        <a:rPr lang="zh-CN" altLang="en-US" sz="2000" b="0">
                          <a:latin typeface="微软雅黑" panose="020B0503020204020204" charset="-122"/>
                          <a:ea typeface="微软雅黑" panose="020B0503020204020204" charset="-122"/>
                          <a:cs typeface="微软雅黑" panose="020B0503020204020204" charset="-122"/>
                        </a:rPr>
                        <a:t>利用主控板板载六轴加速度传感器实现</a:t>
                      </a:r>
                      <a:endParaRPr lang="zh-CN" altLang="en-US" sz="2000" b="0">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noFill/>
                  </a:tcPr>
                </a:tc>
              </a:tr>
              <a:tr h="312420">
                <a:tc>
                  <a:txBody>
                    <a:bodyPr/>
                    <a:p>
                      <a:pPr indent="0">
                        <a:buNone/>
                      </a:pPr>
                      <a:r>
                        <a:rPr lang="zh-CN" altLang="en-US" sz="2000" b="0">
                          <a:latin typeface="微软雅黑" panose="020B0503020204020204" charset="-122"/>
                          <a:ea typeface="微软雅黑" panose="020B0503020204020204" charset="-122"/>
                          <a:cs typeface="微软雅黑" panose="020B0503020204020204" charset="-122"/>
                        </a:rPr>
                        <a:t>Wi-Fi控制</a:t>
                      </a:r>
                      <a:endParaRPr lang="zh-CN" altLang="en-US" sz="2000" b="0">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noFill/>
                  </a:tcPr>
                </a:tc>
                <a:tc>
                  <a:txBody>
                    <a:bodyPr/>
                    <a:p>
                      <a:pPr indent="0">
                        <a:buNone/>
                      </a:pPr>
                      <a:r>
                        <a:rPr lang="zh-CN" altLang="en-US" sz="2000" b="0">
                          <a:latin typeface="微软雅黑" panose="020B0503020204020204" charset="-122"/>
                          <a:ea typeface="微软雅黑" panose="020B0503020204020204" charset="-122"/>
                          <a:cs typeface="微软雅黑" panose="020B0503020204020204" charset="-122"/>
                        </a:rPr>
                        <a:t>使用 MQTT协议接收指令，实现远程控制</a:t>
                      </a:r>
                      <a:endParaRPr lang="zh-CN" altLang="en-US" sz="2000" b="0">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noFill/>
                  </a:tcPr>
                </a:tc>
              </a:tr>
              <a:tr h="312420">
                <a:tc>
                  <a:txBody>
                    <a:bodyPr/>
                    <a:p>
                      <a:pPr indent="0">
                        <a:buNone/>
                      </a:pPr>
                      <a:r>
                        <a:rPr lang="zh-CN" altLang="en-US" sz="2000" b="0">
                          <a:latin typeface="微软雅黑" panose="020B0503020204020204" charset="-122"/>
                          <a:ea typeface="微软雅黑" panose="020B0503020204020204" charset="-122"/>
                          <a:cs typeface="微软雅黑" panose="020B0503020204020204" charset="-122"/>
                        </a:rPr>
                        <a:t>“广播”控制</a:t>
                      </a:r>
                      <a:endParaRPr lang="zh-CN" altLang="en-US" sz="2000" b="0">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noFill/>
                  </a:tcPr>
                </a:tc>
                <a:tc>
                  <a:txBody>
                    <a:bodyPr/>
                    <a:p>
                      <a:pPr indent="0">
                        <a:buNone/>
                      </a:pPr>
                      <a:r>
                        <a:rPr lang="zh-CN" altLang="en-US" sz="2000" b="0">
                          <a:latin typeface="微软雅黑" panose="020B0503020204020204" charset="-122"/>
                          <a:ea typeface="微软雅黑" panose="020B0503020204020204" charset="-122"/>
                          <a:cs typeface="微软雅黑" panose="020B0503020204020204" charset="-122"/>
                        </a:rPr>
                        <a:t>主控板进行板与板间的信息传递</a:t>
                      </a:r>
                      <a:endParaRPr lang="zh-CN" altLang="en-US" sz="2000" b="0">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noFill/>
                  </a:tcPr>
                </a:tc>
              </a:tr>
              <a:tr h="312420">
                <a:tc>
                  <a:txBody>
                    <a:bodyPr/>
                    <a:p>
                      <a:pPr indent="0">
                        <a:buNone/>
                      </a:pPr>
                      <a:r>
                        <a:rPr lang="en-US" sz="1000" b="0">
                          <a:solidFill>
                            <a:srgbClr val="000000"/>
                          </a:solidFill>
                          <a:latin typeface="Arial" panose="020B0604020202020204" pitchFamily="34" charset="0"/>
                          <a:cs typeface="Arial" panose="020B0604020202020204" pitchFamily="34" charset="0"/>
                        </a:rPr>
                        <a:t> </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Arial" panose="020B0604020202020204" pitchFamily="34" charset="0"/>
                          <a:cs typeface="Arial" panose="020B0604020202020204" pitchFamily="34" charset="0"/>
                        </a:rPr>
                        <a:t> </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noFill/>
                  </a:tcPr>
                </a:tc>
              </a:tr>
              <a:tr h="327660">
                <a:tc>
                  <a:txBody>
                    <a:bodyPr/>
                    <a:p>
                      <a:pPr indent="0">
                        <a:buNone/>
                      </a:pPr>
                      <a:r>
                        <a:rPr lang="en-US" sz="1000" b="0">
                          <a:solidFill>
                            <a:srgbClr val="000000"/>
                          </a:solidFill>
                          <a:latin typeface="Arial" panose="020B0604020202020204" pitchFamily="34" charset="0"/>
                          <a:cs typeface="Arial" panose="020B0604020202020204" pitchFamily="34" charset="0"/>
                        </a:rPr>
                        <a:t> </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3556000" y="3502660"/>
            <a:ext cx="5080000" cy="398780"/>
          </a:xfrm>
          <a:prstGeom prst="rect">
            <a:avLst/>
          </a:prstGeom>
          <a:noFill/>
          <a:ln w="9525">
            <a:noFill/>
          </a:ln>
        </p:spPr>
        <p:txBody>
          <a:bodyPr>
            <a:spAutoFit/>
          </a:bodyPr>
          <a:p>
            <a:pPr indent="0"/>
            <a:r>
              <a:rPr lang="zh-CN" altLang="en-US" sz="2000" b="0">
                <a:latin typeface="微软雅黑" panose="020B0503020204020204" charset="-122"/>
                <a:ea typeface="微软雅黑" panose="020B0503020204020204" charset="-122"/>
                <a:cs typeface="微软雅黑" panose="020B0503020204020204" charset="-122"/>
              </a:rPr>
              <a:t>表 2.4.1  RGB 灯控制方式及描述</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3" name="文本框 2"/>
          <p:cNvSpPr txBox="1"/>
          <p:nvPr/>
        </p:nvSpPr>
        <p:spPr>
          <a:xfrm>
            <a:off x="461010" y="1516380"/>
            <a:ext cx="11481435" cy="937260"/>
          </a:xfrm>
          <a:prstGeom prst="rect">
            <a:avLst/>
          </a:prstGeom>
        </p:spPr>
        <p:txBody>
          <a:bodyPr>
            <a:noAutofit/>
          </a:bodyPr>
          <a:p>
            <a:pPr indent="522605">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小清想学习关于“无线广播”指令模块的知识，并用于灯的控制，从编程平台看到了如图 2.4.2 所示程序。</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10" name="圆角矩形 9"/>
          <p:cNvSpPr/>
          <p:nvPr/>
        </p:nvSpPr>
        <p:spPr>
          <a:xfrm>
            <a:off x="1009650" y="1006475"/>
            <a:ext cx="1231900" cy="626745"/>
          </a:xfrm>
          <a:prstGeom prst="roundRect">
            <a:avLst>
              <a:gd name="adj" fmla="val 23979"/>
            </a:avLst>
          </a:prstGeom>
          <a:solidFill>
            <a:srgbClr val="29AB4A"/>
          </a:solidFill>
        </p:spPr>
        <p:style>
          <a:lnRef idx="2">
            <a:schemeClr val="lt1"/>
          </a:lnRef>
          <a:fillRef idx="1">
            <a:schemeClr val="accent1"/>
          </a:fillRef>
          <a:effectRef idx="1">
            <a:schemeClr val="accent1"/>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读一读</a:t>
            </a:r>
            <a:endParaRPr lang="zh-CN" altLang="en-US" sz="2400" b="1">
              <a:latin typeface="微软雅黑" panose="020B0503020204020204" charset="-122"/>
              <a:ea typeface="微软雅黑" panose="020B0503020204020204" charset="-122"/>
            </a:endParaRPr>
          </a:p>
        </p:txBody>
      </p:sp>
      <p:sp>
        <p:nvSpPr>
          <p:cNvPr id="11" name="圆角矩形 10"/>
          <p:cNvSpPr/>
          <p:nvPr>
            <p:custDataLst>
              <p:tags r:id="rId1"/>
            </p:custDataLst>
          </p:nvPr>
        </p:nvSpPr>
        <p:spPr>
          <a:xfrm>
            <a:off x="190500" y="1043305"/>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P63</a:t>
            </a:r>
            <a:endParaRPr lang="en-US" altLang="zh-CN" sz="2400" b="1">
              <a:solidFill>
                <a:schemeClr val="accent2"/>
              </a:solidFill>
            </a:endParaRPr>
          </a:p>
        </p:txBody>
      </p:sp>
      <p:sp>
        <p:nvSpPr>
          <p:cNvPr id="8" name="标题 7"/>
          <p:cNvSpPr>
            <a:spLocks noGrp="1"/>
          </p:cNvSpPr>
          <p:nvPr>
            <p:ph type="title"/>
          </p:nvPr>
        </p:nvSpPr>
        <p:spPr>
          <a:xfrm>
            <a:off x="240030" y="267335"/>
            <a:ext cx="9626600" cy="544830"/>
          </a:xfrm>
        </p:spPr>
        <p:txBody>
          <a:bodyPr/>
          <a:p>
            <a:r>
              <a:rPr lang="zh-CN" altLang="en-US" sz="2800" dirty="0"/>
              <a:t>第</a:t>
            </a:r>
            <a:r>
              <a:rPr lang="en-US" altLang="zh-CN" sz="2800" dirty="0"/>
              <a:t>4</a:t>
            </a:r>
            <a:r>
              <a:rPr lang="zh-CN" altLang="en-US" sz="2800" dirty="0"/>
              <a:t>课</a:t>
            </a:r>
            <a:r>
              <a:rPr lang="en-US" altLang="zh-CN" sz="2800" dirty="0"/>
              <a:t> </a:t>
            </a:r>
            <a:r>
              <a:rPr altLang="en-US" sz="2800" dirty="0">
                <a:sym typeface="+mn-ea"/>
              </a:rPr>
              <a:t>智能照明我搭建</a:t>
            </a:r>
            <a:endParaRPr lang="zh-CN" altLang="en-US" sz="2800" dirty="0"/>
          </a:p>
        </p:txBody>
      </p:sp>
      <p:pic>
        <p:nvPicPr>
          <p:cNvPr id="1144" name="IM 1144"/>
          <p:cNvPicPr/>
          <p:nvPr>
            <p:custDataLst>
              <p:tags r:id="rId2"/>
            </p:custDataLst>
          </p:nvPr>
        </p:nvPicPr>
        <p:blipFill>
          <a:blip r:embed="rId3"/>
          <a:stretch>
            <a:fillRect/>
          </a:stretch>
        </p:blipFill>
        <p:spPr>
          <a:xfrm>
            <a:off x="4025900" y="2054860"/>
            <a:ext cx="3917950" cy="3616960"/>
          </a:xfrm>
          <a:prstGeom prst="rect">
            <a:avLst/>
          </a:prstGeom>
        </p:spPr>
      </p:pic>
      <p:sp>
        <p:nvSpPr>
          <p:cNvPr id="100" name="文本框 99"/>
          <p:cNvSpPr txBox="1"/>
          <p:nvPr/>
        </p:nvSpPr>
        <p:spPr>
          <a:xfrm>
            <a:off x="3379470" y="5625465"/>
            <a:ext cx="8425815" cy="398780"/>
          </a:xfrm>
          <a:prstGeom prst="rect">
            <a:avLst/>
          </a:prstGeom>
          <a:noFill/>
          <a:ln w="9525">
            <a:noFill/>
          </a:ln>
        </p:spPr>
        <p:txBody>
          <a:bodyPr wrap="square">
            <a:spAutoFit/>
          </a:bodyPr>
          <a:p>
            <a:pPr indent="0"/>
            <a:r>
              <a:rPr lang="zh-CN" altLang="en-US" sz="2000" b="0">
                <a:latin typeface="微软雅黑" panose="020B0503020204020204" charset="-122"/>
                <a:ea typeface="微软雅黑" panose="020B0503020204020204" charset="-122"/>
                <a:cs typeface="微软雅黑" panose="020B0503020204020204" charset="-122"/>
              </a:rPr>
              <a:t>图 2.4.2      “无线广播”的发送和接收示例程序</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4" name="文本框 3"/>
          <p:cNvSpPr txBox="1"/>
          <p:nvPr/>
        </p:nvSpPr>
        <p:spPr>
          <a:xfrm>
            <a:off x="2394585" y="883285"/>
            <a:ext cx="10758170" cy="706755"/>
          </a:xfrm>
          <a:prstGeom prst="rect">
            <a:avLst/>
          </a:prstGeom>
        </p:spPr>
        <p:txBody>
          <a:bodyPr wrap="square">
            <a:spAutoFit/>
          </a:bodyPr>
          <a:p>
            <a:pPr>
              <a:lnSpc>
                <a:spcPct val="200000"/>
              </a:lnSpc>
            </a:pPr>
            <a:r>
              <a:rPr lang="zh-CN" altLang="en-US" sz="2000">
                <a:latin typeface="微软雅黑" panose="020B0503020204020204" charset="-122"/>
                <a:ea typeface="微软雅黑" panose="020B0503020204020204" charset="-122"/>
                <a:cs typeface="微软雅黑" panose="020B0503020204020204" charset="-122"/>
                <a:sym typeface="+mn-ea"/>
              </a:rPr>
              <a:t>请小组的同学们展开讨论，行动起来， 一起来设计自己小组的智能照明系统！</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10" name="圆角矩形 9"/>
          <p:cNvSpPr/>
          <p:nvPr/>
        </p:nvSpPr>
        <p:spPr>
          <a:xfrm>
            <a:off x="1009650" y="1006475"/>
            <a:ext cx="1231900" cy="626745"/>
          </a:xfrm>
          <a:prstGeom prst="roundRect">
            <a:avLst>
              <a:gd name="adj" fmla="val 23979"/>
            </a:avLst>
          </a:prstGeom>
          <a:solidFill>
            <a:srgbClr val="D82E84"/>
          </a:solidFill>
        </p:spPr>
        <p:style>
          <a:lnRef idx="2">
            <a:schemeClr val="lt1"/>
          </a:lnRef>
          <a:fillRef idx="1">
            <a:schemeClr val="accent1"/>
          </a:fillRef>
          <a:effectRef idx="1">
            <a:schemeClr val="accent1"/>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议一议</a:t>
            </a:r>
            <a:endParaRPr lang="zh-CN" altLang="en-US" sz="2400" b="1">
              <a:latin typeface="微软雅黑" panose="020B0503020204020204" charset="-122"/>
              <a:ea typeface="微软雅黑" panose="020B0503020204020204" charset="-122"/>
            </a:endParaRPr>
          </a:p>
        </p:txBody>
      </p:sp>
      <p:sp>
        <p:nvSpPr>
          <p:cNvPr id="11" name="圆角矩形 10"/>
          <p:cNvSpPr/>
          <p:nvPr>
            <p:custDataLst>
              <p:tags r:id="rId1"/>
            </p:custDataLst>
          </p:nvPr>
        </p:nvSpPr>
        <p:spPr>
          <a:xfrm>
            <a:off x="190500" y="1043305"/>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P64</a:t>
            </a:r>
            <a:endParaRPr lang="en-US" altLang="zh-CN" sz="2400" b="1">
              <a:solidFill>
                <a:schemeClr val="accent2"/>
              </a:solidFill>
            </a:endParaRPr>
          </a:p>
        </p:txBody>
      </p:sp>
      <p:sp>
        <p:nvSpPr>
          <p:cNvPr id="8" name="标题 7"/>
          <p:cNvSpPr>
            <a:spLocks noGrp="1"/>
          </p:cNvSpPr>
          <p:nvPr/>
        </p:nvSpPr>
        <p:spPr>
          <a:xfrm>
            <a:off x="240030" y="267335"/>
            <a:ext cx="9626600" cy="544830"/>
          </a:xfrm>
        </p:spPr>
        <p:txBody>
          <a:bodyPr anchor="ctr"/>
          <a:lstStyle>
            <a:lvl1pPr algn="l" defTabSz="914400" rtl="0" eaLnBrk="1" latinLnBrk="0" hangingPunct="1">
              <a:lnSpc>
                <a:spcPct val="90000"/>
              </a:lnSpc>
              <a:spcBef>
                <a:spcPct val="0"/>
              </a:spcBef>
              <a:buNone/>
              <a:defRPr kumimoji="0" lang="zh-CN" sz="2000" b="0" i="0" u="none" strike="noStrike" kern="0" cap="none" spc="0" normalizeH="0" baseline="0" noProof="1">
                <a:ln>
                  <a:noFill/>
                </a:ln>
                <a:solidFill>
                  <a:schemeClr val="bg1"/>
                </a:solidFill>
                <a:effectLst/>
                <a:uFillTx/>
                <a:latin typeface="微软雅黑" panose="020B0503020204020204" charset="-122"/>
                <a:ea typeface="微软雅黑" panose="020B0503020204020204" charset="-122"/>
                <a:cs typeface="思源黑体" panose="020B0500000000000000" charset="-122"/>
              </a:defRPr>
            </a:lvl1pPr>
          </a:lstStyle>
          <a:p>
            <a:r>
              <a:rPr lang="zh-CN" altLang="en-US" sz="2800" dirty="0"/>
              <a:t>第</a:t>
            </a:r>
            <a:r>
              <a:rPr lang="en-US" altLang="zh-CN" sz="2800" dirty="0"/>
              <a:t>4</a:t>
            </a:r>
            <a:r>
              <a:rPr lang="zh-CN" altLang="en-US" sz="2800" dirty="0"/>
              <a:t>课</a:t>
            </a:r>
            <a:r>
              <a:rPr lang="en-US" altLang="zh-CN" sz="2800" dirty="0"/>
              <a:t> </a:t>
            </a:r>
            <a:r>
              <a:rPr altLang="en-US" sz="2800" dirty="0">
                <a:sym typeface="+mn-ea"/>
              </a:rPr>
              <a:t>智能照明我搭建</a:t>
            </a:r>
            <a:endParaRPr lang="zh-CN" altLang="en-US" sz="2800" dirty="0"/>
          </a:p>
        </p:txBody>
      </p:sp>
      <p:sp>
        <p:nvSpPr>
          <p:cNvPr id="100" name="文本框 99"/>
          <p:cNvSpPr txBox="1"/>
          <p:nvPr/>
        </p:nvSpPr>
        <p:spPr>
          <a:xfrm>
            <a:off x="3622040" y="1661160"/>
            <a:ext cx="5080000" cy="398780"/>
          </a:xfrm>
          <a:prstGeom prst="rect">
            <a:avLst/>
          </a:prstGeom>
          <a:noFill/>
          <a:ln w="9525">
            <a:noFill/>
          </a:ln>
        </p:spPr>
        <p:txBody>
          <a:bodyPr>
            <a:spAutoFit/>
          </a:bodyPr>
          <a:p>
            <a:pPr indent="0"/>
            <a:r>
              <a:rPr lang="zh-CN" altLang="en-US" sz="2000" b="0">
                <a:latin typeface="微软雅黑" panose="020B0503020204020204" charset="-122"/>
                <a:ea typeface="微软雅黑" panose="020B0503020204020204" charset="-122"/>
                <a:cs typeface="微软雅黑" panose="020B0503020204020204" charset="-122"/>
              </a:rPr>
              <a:t>表 2.4.2  我的智能照明系统</a:t>
            </a:r>
            <a:endParaRPr lang="zh-CN" altLang="en-US" sz="2000" b="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2"/>
            </p:custDataLst>
          </p:nvPr>
        </p:nvGraphicFramePr>
        <p:xfrm>
          <a:off x="2277110" y="2223135"/>
          <a:ext cx="7294880" cy="3489960"/>
        </p:xfrm>
        <a:graphic>
          <a:graphicData uri="http://schemas.openxmlformats.org/drawingml/2006/table">
            <a:tbl>
              <a:tblPr/>
              <a:tblGrid>
                <a:gridCol w="2956560"/>
                <a:gridCol w="4338320"/>
              </a:tblGrid>
              <a:tr h="625475">
                <a:tc>
                  <a:txBody>
                    <a:bodyPr/>
                    <a:p>
                      <a:pPr algn="l">
                        <a:buClrTx/>
                        <a:buSzTx/>
                        <a:buFontTx/>
                        <a:buNone/>
                      </a:pPr>
                      <a:r>
                        <a:rPr sz="2000" b="0">
                          <a:solidFill>
                            <a:srgbClr val="231F20"/>
                          </a:solidFill>
                          <a:latin typeface="微软雅黑" panose="020B0503020204020204" charset="-122"/>
                          <a:ea typeface="微软雅黑" panose="020B0503020204020204" charset="-122"/>
                          <a:cs typeface="微软雅黑" panose="020B0503020204020204" charset="-122"/>
                        </a:rPr>
                        <a:t>名称</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CCECFB"/>
                    </a:solidFill>
                  </a:tcPr>
                </a:tc>
                <a:tc>
                  <a:txBody>
                    <a:bodyPr/>
                    <a:p>
                      <a:pPr algn="l">
                        <a:buClrTx/>
                        <a:buSzTx/>
                        <a:buFontTx/>
                        <a:buNone/>
                      </a:pPr>
                      <a:r>
                        <a:rPr sz="2000" b="0">
                          <a:solidFill>
                            <a:srgbClr val="231F20"/>
                          </a:solidFill>
                          <a:latin typeface="微软雅黑" panose="020B0503020204020204" charset="-122"/>
                          <a:ea typeface="微软雅黑" panose="020B0503020204020204" charset="-122"/>
                          <a:cs typeface="微软雅黑" panose="020B0503020204020204" charset="-122"/>
                        </a:rPr>
                        <a:t>基于 —— 控制的智能照明系统</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14020">
                <a:tc>
                  <a:txBody>
                    <a:bodyPr/>
                    <a:p>
                      <a:pPr algn="l">
                        <a:buClrTx/>
                        <a:buSzTx/>
                        <a:buFontTx/>
                        <a:buNone/>
                      </a:pPr>
                      <a:r>
                        <a:rPr sz="2000" b="0">
                          <a:solidFill>
                            <a:srgbClr val="231F20"/>
                          </a:solidFill>
                          <a:latin typeface="微软雅黑" panose="020B0503020204020204" charset="-122"/>
                          <a:ea typeface="微软雅黑" panose="020B0503020204020204" charset="-122"/>
                          <a:cs typeface="微软雅黑" panose="020B0503020204020204" charset="-122"/>
                        </a:rPr>
                        <a:t>设计者</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CCECFB"/>
                    </a:solidFill>
                  </a:tcPr>
                </a:tc>
                <a:tc>
                  <a:txBody>
                    <a:bodyPr/>
                    <a:p>
                      <a:pPr algn="l">
                        <a:buClrTx/>
                        <a:buSzTx/>
                        <a:buFontTx/>
                        <a:buNone/>
                      </a:pPr>
                      <a:r>
                        <a:rPr sz="2000" b="0">
                          <a:solidFill>
                            <a:srgbClr val="231F20"/>
                          </a:solidFill>
                          <a:latin typeface="微软雅黑" panose="020B0503020204020204" charset="-122"/>
                          <a:ea typeface="微软雅黑" panose="020B0503020204020204" charset="-122"/>
                          <a:cs typeface="微软雅黑" panose="020B0503020204020204" charset="-122"/>
                        </a:rPr>
                        <a:t> </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377190">
                <a:tc rowSpan="2">
                  <a:txBody>
                    <a:bodyPr/>
                    <a:p>
                      <a:pPr algn="l">
                        <a:buClrTx/>
                        <a:buSzTx/>
                        <a:buFontTx/>
                        <a:buNone/>
                      </a:pPr>
                      <a:r>
                        <a:rPr sz="2000" b="0">
                          <a:solidFill>
                            <a:srgbClr val="231F20"/>
                          </a:solidFill>
                          <a:latin typeface="微软雅黑" panose="020B0503020204020204" charset="-122"/>
                          <a:ea typeface="微软雅黑" panose="020B0503020204020204" charset="-122"/>
                          <a:cs typeface="微软雅黑" panose="020B0503020204020204" charset="-122"/>
                        </a:rPr>
                        <a:t>功能描述</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CCECFB"/>
                    </a:solidFill>
                  </a:tcPr>
                </a:tc>
                <a:tc>
                  <a:txBody>
                    <a:bodyPr/>
                    <a:p>
                      <a:pPr algn="l">
                        <a:buClrTx/>
                        <a:buSzTx/>
                        <a:buFontTx/>
                        <a:buNone/>
                      </a:pPr>
                      <a:r>
                        <a:rPr sz="2000" b="0">
                          <a:solidFill>
                            <a:srgbClr val="231F20"/>
                          </a:solidFill>
                          <a:latin typeface="微软雅黑" panose="020B0503020204020204" charset="-122"/>
                          <a:ea typeface="微软雅黑" panose="020B0503020204020204" charset="-122"/>
                          <a:cs typeface="微软雅黑" panose="020B0503020204020204" charset="-122"/>
                        </a:rPr>
                        <a:t>发送端：</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313055">
                <a:tc vMerge="1">
                  <a:tcPr>
                    <a:lnL w="12700">
                      <a:solidFill>
                        <a:schemeClr val="tx1"/>
                      </a:solidFill>
                      <a:prstDash val="solid"/>
                    </a:lnL>
                    <a:lnR w="12700">
                      <a:solidFill>
                        <a:schemeClr val="tx1"/>
                      </a:solidFill>
                      <a:prstDash val="solid"/>
                    </a:lnR>
                    <a:lnB w="12700">
                      <a:solidFill>
                        <a:schemeClr val="tx1"/>
                      </a:solidFill>
                      <a:prstDash val="solid"/>
                    </a:lnB>
                  </a:tcPr>
                </a:tc>
                <a:tc>
                  <a:txBody>
                    <a:bodyPr/>
                    <a:p>
                      <a:pPr algn="l">
                        <a:buClrTx/>
                        <a:buSzTx/>
                        <a:buFontTx/>
                        <a:buNone/>
                      </a:pPr>
                      <a:r>
                        <a:rPr sz="2000" b="0">
                          <a:solidFill>
                            <a:srgbClr val="231F20"/>
                          </a:solidFill>
                          <a:latin typeface="微软雅黑" panose="020B0503020204020204" charset="-122"/>
                          <a:ea typeface="微软雅黑" panose="020B0503020204020204" charset="-122"/>
                          <a:cs typeface="微软雅黑" panose="020B0503020204020204" charset="-122"/>
                        </a:rPr>
                        <a:t>接收端：</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904875">
                <a:tc>
                  <a:txBody>
                    <a:bodyPr/>
                    <a:p>
                      <a:pPr algn="l">
                        <a:buClrTx/>
                        <a:buSzTx/>
                        <a:buFontTx/>
                        <a:buNone/>
                      </a:pPr>
                      <a:r>
                        <a:rPr sz="2000" b="0">
                          <a:solidFill>
                            <a:srgbClr val="231F20"/>
                          </a:solidFill>
                          <a:latin typeface="微软雅黑" panose="020B0503020204020204" charset="-122"/>
                          <a:ea typeface="微软雅黑" panose="020B0503020204020204" charset="-122"/>
                          <a:cs typeface="微软雅黑" panose="020B0503020204020204" charset="-122"/>
                        </a:rPr>
                        <a:t>使用到的主控板数量</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CCECFB"/>
                    </a:solidFill>
                  </a:tcPr>
                </a:tc>
                <a:tc>
                  <a:txBody>
                    <a:bodyPr/>
                    <a:p>
                      <a:pPr algn="l">
                        <a:buClrTx/>
                        <a:buSzTx/>
                        <a:buFontTx/>
                        <a:buNone/>
                      </a:pPr>
                      <a:r>
                        <a:rPr sz="2000" b="0">
                          <a:solidFill>
                            <a:srgbClr val="231F20"/>
                          </a:solidFill>
                          <a:latin typeface="微软雅黑" panose="020B0503020204020204" charset="-122"/>
                          <a:ea typeface="微软雅黑" panose="020B0503020204020204" charset="-122"/>
                          <a:cs typeface="微软雅黑" panose="020B0503020204020204" charset="-122"/>
                        </a:rPr>
                        <a:t> </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855345">
                <a:tc>
                  <a:txBody>
                    <a:bodyPr/>
                    <a:p>
                      <a:pPr algn="l">
                        <a:buClrTx/>
                        <a:buSzTx/>
                        <a:buFontTx/>
                        <a:buNone/>
                      </a:pPr>
                      <a:r>
                        <a:rPr sz="2000" b="0">
                          <a:solidFill>
                            <a:srgbClr val="231F20"/>
                          </a:solidFill>
                          <a:latin typeface="微软雅黑" panose="020B0503020204020204" charset="-122"/>
                          <a:ea typeface="微软雅黑" panose="020B0503020204020204" charset="-122"/>
                          <a:cs typeface="微软雅黑" panose="020B0503020204020204" charset="-122"/>
                        </a:rPr>
                        <a:t>工作流程示意图</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CCECFB"/>
                    </a:solidFill>
                  </a:tcPr>
                </a:tc>
                <a:tc>
                  <a:txBody>
                    <a:bodyPr/>
                    <a:p>
                      <a:pPr algn="l">
                        <a:buClrTx/>
                        <a:buSzTx/>
                        <a:buFontTx/>
                        <a:buNone/>
                      </a:pP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4" name="文本框 3"/>
          <p:cNvSpPr txBox="1"/>
          <p:nvPr/>
        </p:nvSpPr>
        <p:spPr>
          <a:xfrm>
            <a:off x="555625" y="1480820"/>
            <a:ext cx="10984865" cy="1322070"/>
          </a:xfrm>
          <a:prstGeom prst="rect">
            <a:avLst/>
          </a:prstGeom>
        </p:spPr>
        <p:txBody>
          <a:bodyPr wrap="square">
            <a:spAutoFit/>
          </a:bodyPr>
          <a:p>
            <a:pPr>
              <a:lnSpc>
                <a:spcPct val="200000"/>
              </a:lnSpc>
            </a:pPr>
            <a:r>
              <a:rPr lang="en-US" altLang="zh-CN" sz="2000">
                <a:latin typeface="微软雅黑" panose="020B0503020204020204" charset="-122"/>
                <a:ea typeface="微软雅黑" panose="020B0503020204020204" charset="-122"/>
                <a:cs typeface="微软雅黑" panose="020B0503020204020204" charset="-122"/>
                <a:sym typeface="+mn-ea"/>
              </a:rPr>
              <a:t>       </a:t>
            </a:r>
            <a:r>
              <a:rPr lang="zh-CN" altLang="en-US" sz="2000">
                <a:latin typeface="微软雅黑" panose="020B0503020204020204" charset="-122"/>
                <a:ea typeface="微软雅黑" panose="020B0503020204020204" charset="-122"/>
                <a:cs typeface="微软雅黑" panose="020B0503020204020204" charset="-122"/>
                <a:sym typeface="+mn-ea"/>
              </a:rPr>
              <a:t>请依照本小组的工作流程示意图，编写程序，以实现相应的功能，体验控制效果。这里我们分享一下小清的小组编写的示例程序（图 2.4.3 和 图 2.4.4 ）。</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10" name="圆角矩形 9"/>
          <p:cNvSpPr/>
          <p:nvPr/>
        </p:nvSpPr>
        <p:spPr>
          <a:xfrm>
            <a:off x="1009650" y="1006475"/>
            <a:ext cx="1231900" cy="626745"/>
          </a:xfrm>
          <a:prstGeom prst="roundRect">
            <a:avLst>
              <a:gd name="adj" fmla="val 23979"/>
            </a:avLst>
          </a:prstGeom>
          <a:solidFill>
            <a:srgbClr val="5B9BD5"/>
          </a:solidFill>
        </p:spPr>
        <p:style>
          <a:lnRef idx="2">
            <a:schemeClr val="lt1"/>
          </a:lnRef>
          <a:fillRef idx="1">
            <a:schemeClr val="accent1"/>
          </a:fillRef>
          <a:effectRef idx="1">
            <a:schemeClr val="accent1"/>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做一做</a:t>
            </a:r>
            <a:endParaRPr lang="zh-CN" altLang="en-US" sz="2400" b="1">
              <a:latin typeface="微软雅黑" panose="020B0503020204020204" charset="-122"/>
              <a:ea typeface="微软雅黑" panose="020B0503020204020204" charset="-122"/>
            </a:endParaRPr>
          </a:p>
        </p:txBody>
      </p:sp>
      <p:sp>
        <p:nvSpPr>
          <p:cNvPr id="11" name="圆角矩形 10"/>
          <p:cNvSpPr/>
          <p:nvPr>
            <p:custDataLst>
              <p:tags r:id="rId1"/>
            </p:custDataLst>
          </p:nvPr>
        </p:nvSpPr>
        <p:spPr>
          <a:xfrm>
            <a:off x="190500" y="1043305"/>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P64</a:t>
            </a:r>
            <a:endParaRPr lang="en-US" altLang="zh-CN" sz="2400" b="1">
              <a:solidFill>
                <a:schemeClr val="accent2"/>
              </a:solidFill>
            </a:endParaRPr>
          </a:p>
        </p:txBody>
      </p:sp>
      <p:sp>
        <p:nvSpPr>
          <p:cNvPr id="8" name="标题 7"/>
          <p:cNvSpPr>
            <a:spLocks noGrp="1"/>
          </p:cNvSpPr>
          <p:nvPr/>
        </p:nvSpPr>
        <p:spPr>
          <a:xfrm>
            <a:off x="240030" y="267335"/>
            <a:ext cx="9626600" cy="544830"/>
          </a:xfrm>
        </p:spPr>
        <p:txBody>
          <a:bodyPr anchor="ctr"/>
          <a:lstStyle>
            <a:lvl1pPr algn="l" defTabSz="914400" rtl="0" eaLnBrk="1" latinLnBrk="0" hangingPunct="1">
              <a:lnSpc>
                <a:spcPct val="90000"/>
              </a:lnSpc>
              <a:spcBef>
                <a:spcPct val="0"/>
              </a:spcBef>
              <a:buNone/>
              <a:defRPr kumimoji="0" lang="zh-CN" sz="2000" b="0" i="0" u="none" strike="noStrike" kern="0" cap="none" spc="0" normalizeH="0" baseline="0" noProof="1">
                <a:ln>
                  <a:noFill/>
                </a:ln>
                <a:solidFill>
                  <a:schemeClr val="bg1"/>
                </a:solidFill>
                <a:effectLst/>
                <a:uFillTx/>
                <a:latin typeface="微软雅黑" panose="020B0503020204020204" charset="-122"/>
                <a:ea typeface="微软雅黑" panose="020B0503020204020204" charset="-122"/>
                <a:cs typeface="思源黑体" panose="020B0500000000000000" charset="-122"/>
              </a:defRPr>
            </a:lvl1pPr>
          </a:lstStyle>
          <a:p>
            <a:r>
              <a:rPr lang="zh-CN" altLang="en-US" sz="2800" dirty="0"/>
              <a:t>第</a:t>
            </a:r>
            <a:r>
              <a:rPr lang="en-US" altLang="zh-CN" sz="2800" dirty="0"/>
              <a:t>4</a:t>
            </a:r>
            <a:r>
              <a:rPr lang="zh-CN" altLang="en-US" sz="2800" dirty="0"/>
              <a:t>课</a:t>
            </a:r>
            <a:r>
              <a:rPr lang="en-US" altLang="zh-CN" sz="2800" dirty="0"/>
              <a:t> </a:t>
            </a:r>
            <a:r>
              <a:rPr altLang="en-US" sz="2800" dirty="0">
                <a:sym typeface="+mn-ea"/>
              </a:rPr>
              <a:t>智能照明我搭建</a:t>
            </a:r>
            <a:endParaRPr lang="zh-CN" altLang="en-US" sz="2800" dirty="0"/>
          </a:p>
        </p:txBody>
      </p:sp>
      <p:sp>
        <p:nvSpPr>
          <p:cNvPr id="100" name="文本框 99"/>
          <p:cNvSpPr txBox="1"/>
          <p:nvPr>
            <p:custDataLst>
              <p:tags r:id="rId2"/>
            </p:custDataLst>
          </p:nvPr>
        </p:nvSpPr>
        <p:spPr>
          <a:xfrm>
            <a:off x="441960" y="5346700"/>
            <a:ext cx="5754370" cy="398780"/>
          </a:xfrm>
          <a:prstGeom prst="rect">
            <a:avLst/>
          </a:prstGeom>
          <a:noFill/>
          <a:ln w="9525">
            <a:noFill/>
          </a:ln>
        </p:spPr>
        <p:txBody>
          <a:bodyPr wrap="square">
            <a:spAutoFit/>
          </a:bodyPr>
          <a:p>
            <a:pPr indent="0"/>
            <a:r>
              <a:rPr lang="zh-CN" altLang="en-US" sz="2000" b="0">
                <a:latin typeface="微软雅黑" panose="020B0503020204020204" charset="-122"/>
                <a:ea typeface="微软雅黑" panose="020B0503020204020204" charset="-122"/>
                <a:cs typeface="微软雅黑" panose="020B0503020204020204" charset="-122"/>
              </a:rPr>
              <a:t>图 2.4.3    小清的小组编写的发送端示例程序</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176" name="IM 1176"/>
          <p:cNvPicPr/>
          <p:nvPr>
            <p:custDataLst>
              <p:tags r:id="rId3"/>
            </p:custDataLst>
          </p:nvPr>
        </p:nvPicPr>
        <p:blipFill>
          <a:blip r:embed="rId4"/>
          <a:stretch>
            <a:fillRect/>
          </a:stretch>
        </p:blipFill>
        <p:spPr>
          <a:xfrm>
            <a:off x="1508760" y="2926715"/>
            <a:ext cx="3309620" cy="2296160"/>
          </a:xfrm>
          <a:prstGeom prst="rect">
            <a:avLst/>
          </a:prstGeom>
        </p:spPr>
      </p:pic>
      <p:sp>
        <p:nvSpPr>
          <p:cNvPr id="3" name="文本框 2"/>
          <p:cNvSpPr txBox="1"/>
          <p:nvPr>
            <p:custDataLst>
              <p:tags r:id="rId5"/>
            </p:custDataLst>
          </p:nvPr>
        </p:nvSpPr>
        <p:spPr>
          <a:xfrm>
            <a:off x="5848350" y="5346700"/>
            <a:ext cx="5754370" cy="398780"/>
          </a:xfrm>
          <a:prstGeom prst="rect">
            <a:avLst/>
          </a:prstGeom>
          <a:noFill/>
          <a:ln w="9525">
            <a:noFill/>
          </a:ln>
        </p:spPr>
        <p:txBody>
          <a:bodyPr wrap="square">
            <a:spAutoFit/>
          </a:bodyPr>
          <a:p>
            <a:pPr indent="0"/>
            <a:r>
              <a:rPr lang="zh-CN" altLang="en-US" sz="2000" b="0">
                <a:latin typeface="微软雅黑" panose="020B0503020204020204" charset="-122"/>
                <a:ea typeface="微软雅黑" panose="020B0503020204020204" charset="-122"/>
                <a:cs typeface="微软雅黑" panose="020B0503020204020204" charset="-122"/>
              </a:rPr>
              <a:t>图 2.4.4    小清的小组编写的接收端示例程序</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178" name="IM 1178"/>
          <p:cNvPicPr/>
          <p:nvPr>
            <p:custDataLst>
              <p:tags r:id="rId6"/>
            </p:custDataLst>
          </p:nvPr>
        </p:nvPicPr>
        <p:blipFill>
          <a:blip r:embed="rId7"/>
          <a:stretch>
            <a:fillRect/>
          </a:stretch>
        </p:blipFill>
        <p:spPr>
          <a:xfrm>
            <a:off x="6695440" y="2794953"/>
            <a:ext cx="3309620" cy="242760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4294967295"/>
          </p:nvPr>
        </p:nvSpPr>
        <p:spPr>
          <a:xfrm>
            <a:off x="154940" y="6426200"/>
            <a:ext cx="3949065" cy="220980"/>
          </a:xfrm>
          <a:prstGeom prst="rect">
            <a:avLst/>
          </a:prstGeom>
        </p:spPr>
        <p:txBody>
          <a:body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sp>
        <p:nvSpPr>
          <p:cNvPr id="4" name="文本框 3"/>
          <p:cNvSpPr txBox="1"/>
          <p:nvPr/>
        </p:nvSpPr>
        <p:spPr>
          <a:xfrm>
            <a:off x="493395" y="1585595"/>
            <a:ext cx="10969625" cy="1014730"/>
          </a:xfrm>
          <a:prstGeom prst="rect">
            <a:avLst/>
          </a:prstGeom>
        </p:spPr>
        <p:txBody>
          <a:bodyPr wrap="square">
            <a:spAutoFit/>
          </a:bodyPr>
          <a:p>
            <a:pPr>
              <a:lnSpc>
                <a:spcPct val="150000"/>
              </a:lnSpc>
            </a:pPr>
            <a:r>
              <a:rPr lang="en-US" altLang="zh-CN" sz="2000">
                <a:solidFill>
                  <a:srgbClr val="231F20"/>
                </a:solidFill>
                <a:latin typeface="微软雅黑" panose="020B0503020204020204" charset="-122"/>
                <a:ea typeface="微软雅黑" panose="020B0503020204020204" charset="-122"/>
                <a:cs typeface="微软雅黑" panose="020B0503020204020204" charset="-122"/>
              </a:rPr>
              <a:t>       </a:t>
            </a:r>
            <a:r>
              <a:rPr sz="2000">
                <a:solidFill>
                  <a:srgbClr val="231F20"/>
                </a:solidFill>
                <a:latin typeface="微软雅黑" panose="020B0503020204020204" charset="-122"/>
                <a:ea typeface="微软雅黑" panose="020B0503020204020204" charset="-122"/>
                <a:cs typeface="微软雅黑" panose="020B0503020204020204" charset="-122"/>
              </a:rPr>
              <a:t>同学们，在本课的学习中，我们综合运用编程软件功能模块和主控 板设计出了智能照明系统。</a:t>
            </a:r>
            <a:endParaRPr sz="2000">
              <a:solidFill>
                <a:srgbClr val="231F20"/>
              </a:solidFill>
              <a:latin typeface="微软雅黑" panose="020B0503020204020204" charset="-122"/>
              <a:ea typeface="微软雅黑" panose="020B0503020204020204" charset="-122"/>
              <a:cs typeface="微软雅黑" panose="020B0503020204020204" charset="-122"/>
            </a:endParaRPr>
          </a:p>
          <a:p>
            <a:pPr>
              <a:lnSpc>
                <a:spcPct val="150000"/>
              </a:lnSpc>
              <a:buClrTx/>
              <a:buSzTx/>
              <a:buFontTx/>
            </a:pPr>
            <a:r>
              <a:rPr lang="en-US" sz="2000">
                <a:solidFill>
                  <a:srgbClr val="231F20"/>
                </a:solidFill>
                <a:latin typeface="微软雅黑" panose="020B0503020204020204" charset="-122"/>
                <a:ea typeface="微软雅黑" panose="020B0503020204020204" charset="-122"/>
                <a:cs typeface="微软雅黑" panose="020B0503020204020204" charset="-122"/>
              </a:rPr>
              <a:t>        </a:t>
            </a:r>
            <a:r>
              <a:rPr sz="2000">
                <a:solidFill>
                  <a:srgbClr val="231F20"/>
                </a:solidFill>
                <a:latin typeface="微软雅黑" panose="020B0503020204020204" charset="-122"/>
                <a:ea typeface="微软雅黑" panose="020B0503020204020204" charset="-122"/>
                <a:cs typeface="微软雅黑" panose="020B0503020204020204" charset="-122"/>
              </a:rPr>
              <a:t>请根据表 2.4.3，对设计的智能照明系统的效果进行评价，并在反思 中不断成长与进步吧！</a:t>
            </a:r>
            <a:endParaRPr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3235325" y="2753678"/>
            <a:ext cx="5080000" cy="398780"/>
          </a:xfrm>
          <a:prstGeom prst="rect">
            <a:avLst/>
          </a:prstGeom>
        </p:spPr>
        <p:txBody>
          <a:bodyPr>
            <a:spAutoFit/>
          </a:bodyPr>
          <a:p>
            <a:pPr algn="ctr"/>
            <a:r>
              <a:rPr sz="2000">
                <a:solidFill>
                  <a:srgbClr val="231F20"/>
                </a:solidFill>
                <a:latin typeface="微软雅黑" panose="020B0503020204020204" charset="-122"/>
                <a:ea typeface="微软雅黑" panose="020B0503020204020204" charset="-122"/>
                <a:cs typeface="微软雅黑" panose="020B0503020204020204" charset="-122"/>
              </a:rPr>
              <a:t>表 2.4.3  评价表</a:t>
            </a:r>
            <a:endParaRPr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4" name="圆角矩形 13"/>
          <p:cNvSpPr/>
          <p:nvPr>
            <p:custDataLst>
              <p:tags r:id="rId1"/>
            </p:custDataLst>
          </p:nvPr>
        </p:nvSpPr>
        <p:spPr>
          <a:xfrm>
            <a:off x="190500" y="1043305"/>
            <a:ext cx="753110" cy="528320"/>
          </a:xfrm>
          <a:prstGeom prst="roundRect">
            <a:avLst/>
          </a:prstGeom>
          <a:solidFill>
            <a:schemeClr val="accent2">
              <a:lumMod val="20000"/>
              <a:lumOff val="80000"/>
            </a:schemeClr>
          </a:solidFill>
          <a:ln>
            <a:solidFill>
              <a:srgbClr val="F09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solidFill>
                  <a:schemeClr val="accent2"/>
                </a:solidFill>
              </a:rPr>
              <a:t>P65</a:t>
            </a:r>
            <a:endParaRPr lang="en-US" altLang="zh-CN" sz="2400" b="1">
              <a:solidFill>
                <a:schemeClr val="accent2"/>
              </a:solidFill>
            </a:endParaRPr>
          </a:p>
        </p:txBody>
      </p:sp>
      <p:sp>
        <p:nvSpPr>
          <p:cNvPr id="15" name="圆角矩形 14"/>
          <p:cNvSpPr/>
          <p:nvPr/>
        </p:nvSpPr>
        <p:spPr>
          <a:xfrm>
            <a:off x="1009650" y="1006475"/>
            <a:ext cx="1231900" cy="626745"/>
          </a:xfrm>
          <a:prstGeom prst="roundRect">
            <a:avLst>
              <a:gd name="adj" fmla="val 23979"/>
            </a:avLst>
          </a:prstGeom>
          <a:solidFill>
            <a:srgbClr val="EE894A"/>
          </a:solidFill>
        </p:spPr>
        <p:style>
          <a:lnRef idx="2">
            <a:schemeClr val="lt1"/>
          </a:lnRef>
          <a:fillRef idx="1">
            <a:schemeClr val="accent1"/>
          </a:fillRef>
          <a:effectRef idx="1">
            <a:schemeClr val="accent1"/>
          </a:effectRef>
          <a:fontRef idx="minor">
            <a:schemeClr val="lt1"/>
          </a:fontRef>
        </p:style>
        <p:txBody>
          <a:bodyPr rtlCol="0" anchor="ctr"/>
          <a:p>
            <a:pPr algn="ctr"/>
            <a:r>
              <a:rPr lang="zh-CN" altLang="en-US" sz="2400" b="1">
                <a:latin typeface="微软雅黑" panose="020B0503020204020204" charset="-122"/>
                <a:ea typeface="微软雅黑" panose="020B0503020204020204" charset="-122"/>
              </a:rPr>
              <a:t>评一评</a:t>
            </a:r>
            <a:endParaRPr lang="zh-CN" altLang="en-US" sz="2400" b="1">
              <a:latin typeface="微软雅黑" panose="020B0503020204020204" charset="-122"/>
              <a:ea typeface="微软雅黑" panose="020B0503020204020204" charset="-122"/>
            </a:endParaRPr>
          </a:p>
        </p:txBody>
      </p:sp>
      <p:sp>
        <p:nvSpPr>
          <p:cNvPr id="3" name="标题 2"/>
          <p:cNvSpPr>
            <a:spLocks noGrp="1"/>
          </p:cNvSpPr>
          <p:nvPr>
            <p:ph type="title"/>
          </p:nvPr>
        </p:nvSpPr>
        <p:spPr>
          <a:xfrm>
            <a:off x="240030" y="267335"/>
            <a:ext cx="9626600" cy="544830"/>
          </a:xfrm>
        </p:spPr>
        <p:txBody>
          <a:bodyPr/>
          <a:p>
            <a:r>
              <a:rPr lang="zh-CN" altLang="en-US" sz="2800" dirty="0"/>
              <a:t>第</a:t>
            </a:r>
            <a:r>
              <a:rPr lang="en-US" altLang="zh-CN" sz="2800" dirty="0"/>
              <a:t>4</a:t>
            </a:r>
            <a:r>
              <a:rPr lang="zh-CN" altLang="en-US" sz="2800" dirty="0"/>
              <a:t>课</a:t>
            </a:r>
            <a:r>
              <a:rPr lang="en-US" altLang="zh-CN" sz="2800" dirty="0"/>
              <a:t> </a:t>
            </a:r>
            <a:r>
              <a:rPr altLang="en-US" sz="2800" dirty="0">
                <a:sym typeface="+mn-ea"/>
              </a:rPr>
              <a:t>智能照明我搭建</a:t>
            </a:r>
            <a:endParaRPr lang="zh-CN" altLang="en-US" sz="2800" dirty="0"/>
          </a:p>
        </p:txBody>
      </p:sp>
      <p:graphicFrame>
        <p:nvGraphicFramePr>
          <p:cNvPr id="2" name="表格 1"/>
          <p:cNvGraphicFramePr/>
          <p:nvPr>
            <p:custDataLst>
              <p:tags r:id="rId2"/>
            </p:custDataLst>
          </p:nvPr>
        </p:nvGraphicFramePr>
        <p:xfrm>
          <a:off x="2491740" y="3153410"/>
          <a:ext cx="6921500" cy="2506980"/>
        </p:xfrm>
        <a:graphic>
          <a:graphicData uri="http://schemas.openxmlformats.org/drawingml/2006/table">
            <a:tbl>
              <a:tblPr/>
              <a:tblGrid>
                <a:gridCol w="1388110"/>
                <a:gridCol w="1383030"/>
                <a:gridCol w="1381760"/>
                <a:gridCol w="1380490"/>
                <a:gridCol w="1388110"/>
              </a:tblGrid>
              <a:tr h="414655">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内容</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CCECFB"/>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遇到问题</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CCECFB"/>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解决方法</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CCECFB"/>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感悟收获</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CCECFB"/>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总体评价</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CCECFB"/>
                    </a:solidFill>
                  </a:tcPr>
                </a:tc>
              </a:tr>
              <a:tr h="415290">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想一想</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 </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 </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 </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r>
              <a:tr h="414655">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查一查</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 </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 </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 </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r>
              <a:tr h="415290">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读一读</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 </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 </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 </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r>
              <a:tr h="414655">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议一议</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 </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 </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 </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r>
              <a:tr h="432435">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做一做</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 </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 </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 </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c>
                  <a:txBody>
                    <a:bodyPr/>
                    <a:p>
                      <a:pPr indent="0">
                        <a:buNone/>
                      </a:pPr>
                      <a:r>
                        <a:rPr sz="2000" b="0">
                          <a:solidFill>
                            <a:srgbClr val="231F20"/>
                          </a:solidFill>
                          <a:latin typeface="微软雅黑" panose="020B0503020204020204" charset="-122"/>
                          <a:ea typeface="微软雅黑" panose="020B0503020204020204" charset="-122"/>
                          <a:cs typeface="微软雅黑" panose="020B0503020204020204" charset="-122"/>
                        </a:rPr>
                        <a:t>☆☆☆☆☆</a:t>
                      </a:r>
                      <a:endParaRPr sz="20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0D94CB"/>
                      </a:solidFill>
                      <a:prstDash val="solid"/>
                      <a:headEnd type="none" w="med" len="med"/>
                      <a:tailEnd type="none" w="med" len="med"/>
                    </a:lnL>
                    <a:lnR w="12700" cap="flat" cmpd="sng">
                      <a:solidFill>
                        <a:srgbClr val="0D94CB"/>
                      </a:solidFill>
                      <a:prstDash val="solid"/>
                      <a:headEnd type="none" w="med" len="med"/>
                      <a:tailEnd type="none" w="med" len="med"/>
                    </a:lnR>
                    <a:lnT w="12700" cap="flat" cmpd="sng">
                      <a:solidFill>
                        <a:srgbClr val="0D94CB"/>
                      </a:solidFill>
                      <a:prstDash val="solid"/>
                      <a:headEnd type="none" w="med" len="med"/>
                      <a:tailEnd type="none" w="med" len="med"/>
                    </a:lnT>
                    <a:lnB w="12700" cap="flat" cmpd="sng">
                      <a:solidFill>
                        <a:srgbClr val="0D94CB"/>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22"/>
          </p:nvPr>
        </p:nvSpPr>
        <p:spPr>
          <a:xfrm>
            <a:off x="605790" y="2541270"/>
            <a:ext cx="7725410" cy="3002915"/>
          </a:xfrm>
          <a:prstGeom prst="roundRect">
            <a:avLst/>
          </a:prstGeom>
          <a:solidFill>
            <a:schemeClr val="bg1"/>
          </a:solidFill>
        </p:spPr>
        <p:txBody>
          <a:bodyPr/>
          <a:lstStyle/>
          <a:p>
            <a:pPr>
              <a:lnSpc>
                <a:spcPct val="150000"/>
              </a:lnSpc>
            </a:pPr>
            <a:r>
              <a:rPr altLang="en-US" sz="2400">
                <a:solidFill>
                  <a:schemeClr val="tx1"/>
                </a:solidFill>
                <a:ea typeface="微软雅黑" panose="020B0503020204020204" charset="-122"/>
                <a:cs typeface="微软雅黑" panose="020B0503020204020204" charset="-122"/>
                <a:sym typeface="+mn-ea"/>
              </a:rPr>
              <a:t>本单元你学习</a:t>
            </a:r>
            <a:r>
              <a:rPr lang="zh-CN" sz="2400">
                <a:solidFill>
                  <a:schemeClr val="tx1"/>
                </a:solidFill>
                <a:ea typeface="微软雅黑" panose="020B0503020204020204" charset="-122"/>
                <a:cs typeface="微软雅黑" panose="020B0503020204020204" charset="-122"/>
                <a:sym typeface="+mn-ea"/>
              </a:rPr>
              <a:t>了</a:t>
            </a:r>
            <a:r>
              <a:rPr altLang="en-US" sz="2400">
                <a:solidFill>
                  <a:schemeClr val="tx1"/>
                </a:solidFill>
                <a:ea typeface="微软雅黑" panose="020B0503020204020204" charset="-122"/>
                <a:cs typeface="微软雅黑" panose="020B0503020204020204" charset="-122"/>
                <a:sym typeface="+mn-ea"/>
              </a:rPr>
              <a:t>：</a:t>
            </a:r>
            <a:endParaRPr lang="en-US" altLang="en-US" sz="2400">
              <a:solidFill>
                <a:schemeClr val="tx1"/>
              </a:solidFill>
              <a:ea typeface="微软雅黑" panose="020B0503020204020204" charset="-122"/>
              <a:cs typeface="微软雅黑" panose="020B0503020204020204" charset="-122"/>
              <a:sym typeface="+mn-ea"/>
            </a:endParaRPr>
          </a:p>
          <a:p>
            <a:pPr>
              <a:lnSpc>
                <a:spcPct val="150000"/>
              </a:lnSpc>
            </a:pPr>
            <a:r>
              <a:rPr lang="en-US" altLang="en-US" sz="2400">
                <a:solidFill>
                  <a:schemeClr val="tx1"/>
                </a:solidFill>
                <a:ea typeface="微软雅黑" panose="020B0503020204020204" charset="-122"/>
                <a:cs typeface="微软雅黑" panose="020B0503020204020204" charset="-122"/>
                <a:sym typeface="+mn-ea"/>
              </a:rPr>
              <a:t>→ </a:t>
            </a:r>
            <a:r>
              <a:rPr lang="zh-CN" altLang="en-US" sz="2000">
                <a:solidFill>
                  <a:schemeClr val="tx1"/>
                </a:solidFill>
                <a:ea typeface="微软雅黑" panose="020B0503020204020204" charset="-122"/>
                <a:cs typeface="微软雅黑" panose="020B0503020204020204" charset="-122"/>
              </a:rPr>
              <a:t>连续量和开关量</a:t>
            </a:r>
            <a:endParaRPr lang="zh-CN" altLang="en-US" sz="2000">
              <a:solidFill>
                <a:schemeClr val="tx1"/>
              </a:solidFill>
              <a:ea typeface="微软雅黑" panose="020B0503020204020204" charset="-122"/>
              <a:cs typeface="微软雅黑" panose="020B0503020204020204" charset="-122"/>
            </a:endParaRPr>
          </a:p>
          <a:p>
            <a:pPr>
              <a:lnSpc>
                <a:spcPct val="150000"/>
              </a:lnSpc>
            </a:pPr>
            <a:r>
              <a:rPr lang="en-US" altLang="en-US" sz="2000">
                <a:solidFill>
                  <a:schemeClr val="tx1"/>
                </a:solidFill>
                <a:ea typeface="微软雅黑" panose="020B0503020204020204" charset="-122"/>
                <a:cs typeface="微软雅黑" panose="020B0503020204020204" charset="-122"/>
                <a:sym typeface="+mn-ea"/>
              </a:rPr>
              <a:t>→</a:t>
            </a:r>
            <a:r>
              <a:rPr lang="en-US" altLang="zh-CN" sz="2000">
                <a:solidFill>
                  <a:schemeClr val="tx1"/>
                </a:solidFill>
                <a:ea typeface="微软雅黑" panose="020B0503020204020204" charset="-122"/>
                <a:cs typeface="微软雅黑" panose="020B0503020204020204" charset="-122"/>
                <a:sym typeface="+mn-ea"/>
              </a:rPr>
              <a:t> </a:t>
            </a:r>
            <a:r>
              <a:rPr lang="zh-CN" altLang="en-US" sz="2000">
                <a:solidFill>
                  <a:schemeClr val="tx1"/>
                </a:solidFill>
                <a:ea typeface="微软雅黑" panose="020B0503020204020204" charset="-122"/>
                <a:cs typeface="微软雅黑" panose="020B0503020204020204" charset="-122"/>
              </a:rPr>
              <a:t>逻辑运算：“与”运算、“或”运算、“非”运算</a:t>
            </a:r>
            <a:endParaRPr lang="zh-CN" altLang="en-US" sz="2000">
              <a:solidFill>
                <a:schemeClr val="tx1"/>
              </a:solidFill>
              <a:ea typeface="微软雅黑" panose="020B0503020204020204" charset="-122"/>
              <a:cs typeface="微软雅黑" panose="020B0503020204020204" charset="-122"/>
            </a:endParaRPr>
          </a:p>
          <a:p>
            <a:pPr>
              <a:lnSpc>
                <a:spcPct val="150000"/>
              </a:lnSpc>
            </a:pPr>
            <a:r>
              <a:rPr lang="en-US" altLang="en-US" sz="2000">
                <a:solidFill>
                  <a:schemeClr val="tx1"/>
                </a:solidFill>
                <a:ea typeface="微软雅黑" panose="020B0503020204020204" charset="-122"/>
                <a:cs typeface="微软雅黑" panose="020B0503020204020204" charset="-122"/>
                <a:sym typeface="+mn-ea"/>
              </a:rPr>
              <a:t>→</a:t>
            </a:r>
            <a:r>
              <a:rPr lang="en-US" altLang="zh-CN" sz="2000">
                <a:solidFill>
                  <a:schemeClr val="tx1"/>
                </a:solidFill>
                <a:ea typeface="微软雅黑" panose="020B0503020204020204" charset="-122"/>
                <a:cs typeface="微软雅黑" panose="020B0503020204020204" charset="-122"/>
                <a:sym typeface="+mn-ea"/>
              </a:rPr>
              <a:t> </a:t>
            </a:r>
            <a:r>
              <a:rPr lang="zh-CN" altLang="en-US" sz="2000" dirty="0">
                <a:solidFill>
                  <a:schemeClr val="tx1"/>
                </a:solidFill>
                <a:ea typeface="微软雅黑" panose="020B0503020204020204" charset="-122"/>
                <a:cs typeface="微软雅黑" panose="020B0503020204020204" charset="-122"/>
              </a:rPr>
              <a:t>学会分析控制系统中的控制逻辑</a:t>
            </a:r>
            <a:endParaRPr lang="zh-CN" altLang="en-US" sz="2000" dirty="0">
              <a:solidFill>
                <a:schemeClr val="tx1"/>
              </a:solidFill>
              <a:ea typeface="微软雅黑" panose="020B0503020204020204" charset="-122"/>
              <a:cs typeface="微软雅黑" panose="020B0503020204020204" charset="-122"/>
            </a:endParaRPr>
          </a:p>
          <a:p>
            <a:pPr>
              <a:lnSpc>
                <a:spcPct val="150000"/>
              </a:lnSpc>
            </a:pPr>
            <a:r>
              <a:rPr lang="en-US" altLang="en-US" sz="2000">
                <a:solidFill>
                  <a:schemeClr val="tx1"/>
                </a:solidFill>
                <a:ea typeface="微软雅黑" panose="020B0503020204020204" charset="-122"/>
                <a:cs typeface="微软雅黑" panose="020B0503020204020204" charset="-122"/>
                <a:sym typeface="+mn-ea"/>
              </a:rPr>
              <a:t>→</a:t>
            </a:r>
            <a:r>
              <a:rPr lang="en-US" altLang="zh-CN" sz="2000">
                <a:solidFill>
                  <a:schemeClr val="tx1"/>
                </a:solidFill>
                <a:ea typeface="微软雅黑" panose="020B0503020204020204" charset="-122"/>
                <a:cs typeface="微软雅黑" panose="020B0503020204020204" charset="-122"/>
                <a:sym typeface="+mn-ea"/>
              </a:rPr>
              <a:t> </a:t>
            </a:r>
            <a:r>
              <a:rPr lang="zh-CN" altLang="en-US" sz="2000" dirty="0">
                <a:solidFill>
                  <a:schemeClr val="tx1"/>
                </a:solidFill>
                <a:ea typeface="微软雅黑" panose="020B0503020204020204" charset="-122"/>
                <a:cs typeface="微软雅黑" panose="020B0503020204020204" charset="-122"/>
                <a:sym typeface="+mn-ea"/>
              </a:rPr>
              <a:t>能够综合应用逻辑运算规则，提升计算思维能力</a:t>
            </a:r>
            <a:endParaRPr lang="zh-CN" altLang="en-US" sz="2000" dirty="0">
              <a:solidFill>
                <a:schemeClr val="tx1"/>
              </a:solidFill>
              <a:ea typeface="微软雅黑" panose="020B0503020204020204" charset="-122"/>
              <a:cs typeface="微软雅黑" panose="020B0503020204020204" charset="-122"/>
              <a:sym typeface="+mn-ea"/>
            </a:endParaRPr>
          </a:p>
          <a:p>
            <a:pPr>
              <a:lnSpc>
                <a:spcPct val="150000"/>
              </a:lnSpc>
            </a:pPr>
            <a:endParaRPr lang="zh-CN" altLang="en-US" sz="2000" dirty="0">
              <a:solidFill>
                <a:schemeClr val="tx1"/>
              </a:solidFill>
              <a:ea typeface="微软雅黑" panose="020B0503020204020204" charset="-122"/>
              <a:cs typeface="微软雅黑" panose="020B0503020204020204" charset="-122"/>
            </a:endParaRPr>
          </a:p>
        </p:txBody>
      </p:sp>
      <p:sp>
        <p:nvSpPr>
          <p:cNvPr id="4" name="标题 3"/>
          <p:cNvSpPr>
            <a:spLocks noGrp="1"/>
          </p:cNvSpPr>
          <p:nvPr>
            <p:ph type="title"/>
          </p:nvPr>
        </p:nvSpPr>
        <p:spPr/>
        <p:txBody>
          <a:bodyPr/>
          <a:lstStyle/>
          <a:p>
            <a:r>
              <a:rPr lang="zh-CN" altLang="en-US" dirty="0"/>
              <a:t>第二单元</a:t>
            </a:r>
            <a:r>
              <a:rPr lang="en-US" altLang="zh-CN" dirty="0"/>
              <a:t> </a:t>
            </a:r>
            <a:r>
              <a:rPr lang="zh-CN" altLang="en-US" dirty="0"/>
              <a:t>解密运算与逻辑</a:t>
            </a:r>
            <a:endParaRPr lang="zh-CN" altLang="en-US" dirty="0"/>
          </a:p>
        </p:txBody>
      </p:sp>
      <p:sp>
        <p:nvSpPr>
          <p:cNvPr id="10" name="文本占位符 8"/>
          <p:cNvSpPr>
            <a:spLocks noGrp="1"/>
          </p:cNvSpPr>
          <p:nvPr/>
        </p:nvSpPr>
        <p:spPr>
          <a:xfrm>
            <a:off x="605790" y="5749290"/>
            <a:ext cx="3949065" cy="22098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a:solidFill>
                  <a:schemeClr val="bg1"/>
                </a:solidFill>
                <a:latin typeface="方正楷体_GB2312" panose="02000000000000000000" charset="-122"/>
                <a:ea typeface="方正楷体_GB2312" panose="02000000000000000000" charset="-122"/>
              </a:rPr>
              <a:t>作者和日期</a:t>
            </a:r>
            <a:endParaRPr lang="zh-CN" altLang="en-US" sz="1800">
              <a:solidFill>
                <a:schemeClr val="bg1"/>
              </a:solidFill>
              <a:latin typeface="方正楷体_GB2312" panose="02000000000000000000" charset="-122"/>
              <a:ea typeface="方正楷体_GB2312" panose="02000000000000000000" charset="-122"/>
            </a:endParaRPr>
          </a:p>
        </p:txBody>
      </p:sp>
      <p:pic>
        <p:nvPicPr>
          <p:cNvPr id="3" name="图片 2" descr="清华社logo+标准色+辅助色使用规范-04"/>
          <p:cNvPicPr>
            <a:picLocks noChangeAspect="1"/>
          </p:cNvPicPr>
          <p:nvPr userDrawn="1"/>
        </p:nvPicPr>
        <p:blipFill>
          <a:blip r:embed="rId1"/>
          <a:stretch>
            <a:fillRect/>
          </a:stretch>
        </p:blipFill>
        <p:spPr>
          <a:xfrm>
            <a:off x="356235" y="121920"/>
            <a:ext cx="3987165" cy="1243330"/>
          </a:xfrm>
          <a:prstGeom prst="rect">
            <a:avLst/>
          </a:prstGeom>
        </p:spPr>
      </p:pic>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TABLE_ENDDRAG_ORIGIN_RECT" val="689*148"/>
  <p:tag name="TABLE_ENDDRAG_RECT" val="107*313*689*148"/>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TABLE_ENDDRAG_ORIGIN_RECT" val="505*282"/>
  <p:tag name="TABLE_ENDDRAG_RECT" val="248*175*505*282"/>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DIAGRAM_VIRTUALLY_FRAME" val="{&quot;height&quot;:232.32496062992126,&quot;left&quot;:34.8,&quot;top&quot;:220.07503937007874,&quot;width&quot;:878.8}"/>
</p:tagLst>
</file>

<file path=ppt/tags/tag26.xml><?xml version="1.0" encoding="utf-8"?>
<p:tagLst xmlns:p="http://schemas.openxmlformats.org/presentationml/2006/main">
  <p:tag name="KSO_WM_BEAUTIFY_FLAG" val=""/>
  <p:tag name="KSO_WM_DIAGRAM_VIRTUALLY_FRAME" val="{&quot;height&quot;:232.32496062992126,&quot;left&quot;:34.8,&quot;top&quot;:220.07503937007874,&quot;width&quot;:878.8}"/>
</p:tagLst>
</file>

<file path=ppt/tags/tag27.xml><?xml version="1.0" encoding="utf-8"?>
<p:tagLst xmlns:p="http://schemas.openxmlformats.org/presentationml/2006/main">
  <p:tag name="KSO_WM_BEAUTIFY_FLAG" val=""/>
  <p:tag name="KSO_WM_DIAGRAM_VIRTUALLY_FRAME" val="{&quot;height&quot;:232.32496062992126,&quot;left&quot;:34.8,&quot;top&quot;:220.07503937007874,&quot;width&quot;:878.8}"/>
</p:tagLst>
</file>

<file path=ppt/tags/tag28.xml><?xml version="1.0" encoding="utf-8"?>
<p:tagLst xmlns:p="http://schemas.openxmlformats.org/presentationml/2006/main">
  <p:tag name="KSO_WM_BEAUTIFY_FLAG" val=""/>
  <p:tag name="KSO_WM_DIAGRAM_VIRTUALLY_FRAME" val="{&quot;height&quot;:232.32496062992126,&quot;left&quot;:34.8,&quot;top&quot;:220.07503937007874,&quot;width&quot;:878.8}"/>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TABLE_ENDDRAG_ORIGIN_RECT" val="544*197"/>
  <p:tag name="TABLE_ENDDRAG_RECT" val="196*248*545*197"/>
</p:tagLst>
</file>

<file path=ppt/tags/tag31.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DIAGRAM_VIRTUALLY_FRAME" val="{&quot;height&quot;:315.2022834645669,&quot;left&quot;:83.63511811023622,&quot;top&quot;:147.93031496062991,&quot;width&quot;:722.4992125984252}"/>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resource_record_key" val="{&quot;10&quot;:[50034617,21539937],&quot;29&quot;:[50000283],&quot;70&quot;:[3314426,3322402]}"/>
  <p:tag name="commondata" val="eyJoZGlkIjoiYWIwOGQyOWZlNTQ2N2FkNGQ1N2E3ZDM3ZDYyZTBjNDcifQ=="/>
</p:tagLst>
</file>

<file path=ppt/tags/tag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
</p:tagLst>
</file>

<file path=ppt/tags/tag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
</p:tagLst>
</file>

<file path=ppt/tags/tag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1613</Words>
  <Application>WPS 演示</Application>
  <PresentationFormat>自定义</PresentationFormat>
  <Paragraphs>246</Paragraphs>
  <Slides>13</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13</vt:i4>
      </vt:variant>
    </vt:vector>
  </HeadingPairs>
  <TitlesOfParts>
    <vt:vector size="28" baseType="lpstr">
      <vt:lpstr>Arial</vt:lpstr>
      <vt:lpstr>宋体</vt:lpstr>
      <vt:lpstr>Wingdings</vt:lpstr>
      <vt:lpstr>微软雅黑</vt:lpstr>
      <vt:lpstr>Microsoft YaHei Regular</vt:lpstr>
      <vt:lpstr>思源黑体 Medium</vt:lpstr>
      <vt:lpstr>黑体</vt:lpstr>
      <vt:lpstr>Microsoft YaHei Bold</vt:lpstr>
      <vt:lpstr>思源黑体</vt:lpstr>
      <vt:lpstr>方正楷体_GB2312</vt:lpstr>
      <vt:lpstr>Wingdings</vt:lpstr>
      <vt:lpstr>Microsoft YaHei UI</vt:lpstr>
      <vt:lpstr>Arial Unicode MS</vt:lpstr>
      <vt:lpstr>Calibri</vt:lpstr>
      <vt:lpstr>Office 主题​​</vt:lpstr>
      <vt:lpstr>第4课 智能照明我搭建</vt:lpstr>
      <vt:lpstr>第4课 智能照明我搭建</vt:lpstr>
      <vt:lpstr>第4课 智能照明我搭建</vt:lpstr>
      <vt:lpstr>第4课 智能照明我搭建</vt:lpstr>
      <vt:lpstr>第4课 智能照明我搭建</vt:lpstr>
      <vt:lpstr>PowerPoint 演示文稿</vt:lpstr>
      <vt:lpstr>PowerPoint 演示文稿</vt:lpstr>
      <vt:lpstr>第4课 智能照明我搭建</vt:lpstr>
      <vt:lpstr>第二单元 解密运算与逻辑</vt:lpstr>
      <vt:lpstr>PowerPoint 演示文稿</vt:lpstr>
      <vt:lpstr>PowerPoint 演示文稿</vt:lpstr>
      <vt:lpstr>PowerPoint 演示文稿</vt:lpstr>
      <vt:lpstr>谢谢大家</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lilu</dc:creator>
  <cp:lastModifiedBy>dt</cp:lastModifiedBy>
  <cp:revision>134</cp:revision>
  <dcterms:created xsi:type="dcterms:W3CDTF">2023-12-27T01:51:00Z</dcterms:created>
  <dcterms:modified xsi:type="dcterms:W3CDTF">2025-09-08T13:27:42Z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0DC3FAB383604E658C88AAFD077D7DD2_13</vt:lpwstr>
  </property>
</Properties>
</file>